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0" r:id="rId2"/>
    <p:sldMasterId id="2147483682" r:id="rId3"/>
    <p:sldMasterId id="2147483692" r:id="rId4"/>
    <p:sldMasterId id="2147483703" r:id="rId5"/>
  </p:sldMasterIdLst>
  <p:notesMasterIdLst>
    <p:notesMasterId r:id="rId29"/>
  </p:notesMasterIdLst>
  <p:sldIdLst>
    <p:sldId id="257" r:id="rId6"/>
    <p:sldId id="1075" r:id="rId7"/>
    <p:sldId id="1325" r:id="rId8"/>
    <p:sldId id="301" r:id="rId9"/>
    <p:sldId id="1319" r:id="rId10"/>
    <p:sldId id="1320" r:id="rId11"/>
    <p:sldId id="302" r:id="rId12"/>
    <p:sldId id="1324" r:id="rId13"/>
    <p:sldId id="1326" r:id="rId14"/>
    <p:sldId id="1321" r:id="rId15"/>
    <p:sldId id="474" r:id="rId16"/>
    <p:sldId id="473" r:id="rId17"/>
    <p:sldId id="472" r:id="rId18"/>
    <p:sldId id="465" r:id="rId19"/>
    <p:sldId id="471" r:id="rId20"/>
    <p:sldId id="1328" r:id="rId21"/>
    <p:sldId id="1331" r:id="rId22"/>
    <p:sldId id="1330" r:id="rId23"/>
    <p:sldId id="1329" r:id="rId24"/>
    <p:sldId id="1322" r:id="rId25"/>
    <p:sldId id="1323" r:id="rId26"/>
    <p:sldId id="1327" r:id="rId27"/>
    <p:sldId id="130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6"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7503"/>
    <a:srgbClr val="FFF2CC"/>
    <a:srgbClr val="839BCA"/>
    <a:srgbClr val="84A1D7"/>
    <a:srgbClr val="F2F2F2"/>
    <a:srgbClr val="DAE3F4"/>
    <a:srgbClr val="8FABDE"/>
    <a:srgbClr val="8EAADD"/>
    <a:srgbClr val="91ABDC"/>
    <a:srgbClr val="DAE4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0" autoAdjust="0"/>
    <p:restoredTop sz="76612" autoAdjust="0"/>
  </p:normalViewPr>
  <p:slideViewPr>
    <p:cSldViewPr snapToGrid="0">
      <p:cViewPr varScale="1">
        <p:scale>
          <a:sx n="86" d="100"/>
          <a:sy n="86" d="100"/>
        </p:scale>
        <p:origin x="774" y="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11BAEE-162E-F447-A624-CC0EE79886F5}" type="datetimeFigureOut">
              <a:rPr lang="en-US" smtClean="0"/>
              <a:t>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23DC1E-9546-5D4C-88C7-AC6FCB93B263}" type="slidenum">
              <a:rPr lang="en-US" smtClean="0"/>
              <a:t>‹#›</a:t>
            </a:fld>
            <a:endParaRPr lang="en-US"/>
          </a:p>
        </p:txBody>
      </p:sp>
    </p:spTree>
    <p:extLst>
      <p:ext uri="{BB962C8B-B14F-4D97-AF65-F5344CB8AC3E}">
        <p14:creationId xmlns:p14="http://schemas.microsoft.com/office/powerpoint/2010/main" val="1015823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566738"/>
            <a:ext cx="7227888" cy="40671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65747" rtl="0" eaLnBrk="0" fontAlgn="base" latinLnBrk="0" hangingPunct="0">
              <a:lnSpc>
                <a:spcPct val="100000"/>
              </a:lnSpc>
              <a:spcBef>
                <a:spcPct val="0"/>
              </a:spcBef>
              <a:spcAft>
                <a:spcPct val="0"/>
              </a:spcAft>
              <a:buClrTx/>
              <a:buSzTx/>
              <a:buFontTx/>
              <a:buNone/>
              <a:tabLst/>
              <a:defRPr/>
            </a:pPr>
            <a:fld id="{5E638ED2-7A55-4C89-B54C-4622B3663CD1}" type="slidenum">
              <a:rPr kumimoji="0" lang="de-DE" sz="1000" b="0" i="1"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765747" rtl="0" eaLnBrk="0" fontAlgn="base" latinLnBrk="0" hangingPunct="0">
                <a:lnSpc>
                  <a:spcPct val="100000"/>
                </a:lnSpc>
                <a:spcBef>
                  <a:spcPct val="0"/>
                </a:spcBef>
                <a:spcAft>
                  <a:spcPct val="0"/>
                </a:spcAft>
                <a:buClrTx/>
                <a:buSzTx/>
                <a:buFontTx/>
                <a:buNone/>
                <a:tabLst/>
                <a:defRPr/>
              </a:pPr>
              <a:t>1</a:t>
            </a:fld>
            <a:endParaRPr kumimoji="0" lang="de-DE" sz="1000" b="0" i="1"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5" name="Footer Placeholder 4"/>
          <p:cNvSpPr>
            <a:spLocks noGrp="1"/>
          </p:cNvSpPr>
          <p:nvPr>
            <p:ph type="ftr" sz="quarter" idx="11"/>
          </p:nvPr>
        </p:nvSpPr>
        <p:spPr/>
        <p:txBody>
          <a:bodyPr/>
          <a:lstStyle/>
          <a:p>
            <a:r>
              <a:rPr lang="en-US"/>
              <a:t>mschaefer@cese.fraunhofer.org</a:t>
            </a:r>
          </a:p>
        </p:txBody>
      </p:sp>
      <p:sp>
        <p:nvSpPr>
          <p:cNvPr id="6" name="Header Placeholder 5"/>
          <p:cNvSpPr>
            <a:spLocks noGrp="1"/>
          </p:cNvSpPr>
          <p:nvPr>
            <p:ph type="hdr" sz="quarter" idx="12"/>
          </p:nvPr>
        </p:nvSpPr>
        <p:spPr/>
        <p:txBody>
          <a:bodyPr/>
          <a:lstStyle/>
          <a:p>
            <a:r>
              <a:rPr lang="en-US"/>
              <a:t>mschaefer@cese.fraunhofer.org</a:t>
            </a:r>
          </a:p>
        </p:txBody>
      </p:sp>
    </p:spTree>
    <p:extLst>
      <p:ext uri="{BB962C8B-B14F-4D97-AF65-F5344CB8AC3E}">
        <p14:creationId xmlns:p14="http://schemas.microsoft.com/office/powerpoint/2010/main" val="3755144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06363" y="612775"/>
            <a:ext cx="4735513" cy="266382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F118F77-BF2E-4843-AA6C-ED9ACCB38B45}" type="slidenum">
              <a:rPr kumimoji="0" lang="de-DE" sz="1200" b="0" i="0" u="none" strike="noStrike" kern="1200" cap="none" spc="0" normalizeH="0" baseline="0" noProof="0" smtClean="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de-DE" sz="1200" b="0" i="0" u="none" strike="noStrike" kern="1200" cap="none" spc="0" normalizeH="0" baseline="0" noProof="0" dirty="0">
              <a:ln>
                <a:noFill/>
              </a:ln>
              <a:solidFill>
                <a:prstClr val="black"/>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52284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r>
              <a:rPr lang="en-US" dirty="0"/>
              <a:t>You come to us when there is no off-the-shelf</a:t>
            </a:r>
            <a:r>
              <a:rPr lang="en-US" baseline="0" dirty="0"/>
              <a:t> </a:t>
            </a:r>
            <a:r>
              <a:rPr lang="en-US" dirty="0"/>
              <a:t>solution to your critical business problems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9AA3B2-4704-4AA0-98B7-97DE73DE73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279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BMW works with a highly complex supply chain which includes managing thousands of material numbers and hundreds of suppliers. Currently, material planners must juggle complex KPIs and an ever-shifting procurement landscape. This project aims to aid the material planner, through AI automation, thereby improving processes and outcomes for BMW. The business value of this project corresponds to reduction in downtime due to missing or late parts, optimizing our ordering strategy, and shifting material planning responsibilities to more critical needs. </a:t>
            </a:r>
          </a:p>
          <a:p>
            <a:endParaRPr lang="en-US" dirty="0"/>
          </a:p>
        </p:txBody>
      </p:sp>
      <p:sp>
        <p:nvSpPr>
          <p:cNvPr id="4" name="Slide Number Placeholder 3"/>
          <p:cNvSpPr>
            <a:spLocks noGrp="1"/>
          </p:cNvSpPr>
          <p:nvPr>
            <p:ph type="sldNum" sz="quarter" idx="5"/>
          </p:nvPr>
        </p:nvSpPr>
        <p:spPr/>
        <p:txBody>
          <a:bodyPr/>
          <a:lstStyle/>
          <a:p>
            <a:fld id="{BB23DC1E-9546-5D4C-88C7-AC6FCB93B263}" type="slidenum">
              <a:rPr lang="en-US" smtClean="0"/>
              <a:t>5</a:t>
            </a:fld>
            <a:endParaRPr lang="en-US"/>
          </a:p>
        </p:txBody>
      </p:sp>
    </p:spTree>
    <p:extLst>
      <p:ext uri="{BB962C8B-B14F-4D97-AF65-F5344CB8AC3E}">
        <p14:creationId xmlns:p14="http://schemas.microsoft.com/office/powerpoint/2010/main" val="1471838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goal, creating a material planner AI assistant, will focus on existing data and subsequent actions taken by the planner.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goal is to automate “easy to plan” parts, to provide additional time for complex issues to the planner. This AI-based system will ingest a wide variety of data related to BMW part parameters, part orders, shipping information, and supplier performance. This information is primarily found in BMW SAP systems and other applications internal to BMW Group. Initially, this AI assistant will be suggesting actions to be taken given a part’s status and performance. </a:t>
            </a:r>
          </a:p>
          <a:p>
            <a:endParaRPr lang="en-US" dirty="0"/>
          </a:p>
        </p:txBody>
      </p:sp>
      <p:sp>
        <p:nvSpPr>
          <p:cNvPr id="4" name="Slide Number Placeholder 3"/>
          <p:cNvSpPr>
            <a:spLocks noGrp="1"/>
          </p:cNvSpPr>
          <p:nvPr>
            <p:ph type="sldNum" sz="quarter" idx="5"/>
          </p:nvPr>
        </p:nvSpPr>
        <p:spPr/>
        <p:txBody>
          <a:bodyPr/>
          <a:lstStyle/>
          <a:p>
            <a:fld id="{BB23DC1E-9546-5D4C-88C7-AC6FCB93B263}" type="slidenum">
              <a:rPr lang="en-US" smtClean="0"/>
              <a:t>8</a:t>
            </a:fld>
            <a:endParaRPr lang="en-US"/>
          </a:p>
        </p:txBody>
      </p:sp>
    </p:spTree>
    <p:extLst>
      <p:ext uri="{BB962C8B-B14F-4D97-AF65-F5344CB8AC3E}">
        <p14:creationId xmlns:p14="http://schemas.microsoft.com/office/powerpoint/2010/main" val="1193413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second goal of this project, forecasting part deliveries and optimizing part planning parameters, will further enhance this AI assistant. The forecasting models will incorporate environmental data (border crossings, weather forecasts, and other cyclical/seasonal events that impact the supply network), and quality information that is recorded within BMW applications. The AI system will be trained to incorporate predicted part shortages and offer suggestions to remedy expected shortages that the decision maker (material planner) can either confirm or decline. The AI system will extract interpretability traces from the AI models indicating specific predictor patterns that led to the shortages and will generate human-readable alerts if predicted supply chain risks rise above BMW-specified thresholds. If patterns (ex, continuously short parts) are identified, the AI system will recommend long-term adjustments </a:t>
            </a:r>
          </a:p>
          <a:p>
            <a:endParaRPr lang="en-US" dirty="0"/>
          </a:p>
        </p:txBody>
      </p:sp>
      <p:sp>
        <p:nvSpPr>
          <p:cNvPr id="4" name="Slide Number Placeholder 3"/>
          <p:cNvSpPr>
            <a:spLocks noGrp="1"/>
          </p:cNvSpPr>
          <p:nvPr>
            <p:ph type="sldNum" sz="quarter" idx="5"/>
          </p:nvPr>
        </p:nvSpPr>
        <p:spPr/>
        <p:txBody>
          <a:bodyPr/>
          <a:lstStyle/>
          <a:p>
            <a:fld id="{BB23DC1E-9546-5D4C-88C7-AC6FCB93B263}" type="slidenum">
              <a:rPr lang="en-US" smtClean="0"/>
              <a:t>9</a:t>
            </a:fld>
            <a:endParaRPr lang="en-US"/>
          </a:p>
        </p:txBody>
      </p:sp>
    </p:spTree>
    <p:extLst>
      <p:ext uri="{BB962C8B-B14F-4D97-AF65-F5344CB8AC3E}">
        <p14:creationId xmlns:p14="http://schemas.microsoft.com/office/powerpoint/2010/main" val="3406962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23DC1E-9546-5D4C-88C7-AC6FCB93B263}" type="slidenum">
              <a:rPr lang="en-US" smtClean="0"/>
              <a:t>11</a:t>
            </a:fld>
            <a:endParaRPr lang="en-US"/>
          </a:p>
        </p:txBody>
      </p:sp>
    </p:spTree>
    <p:extLst>
      <p:ext uri="{BB962C8B-B14F-4D97-AF65-F5344CB8AC3E}">
        <p14:creationId xmlns:p14="http://schemas.microsoft.com/office/powerpoint/2010/main" val="469052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B5DC124-CA00-4695-A530-CF60C23E15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4667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3" y="566738"/>
            <a:ext cx="7227888" cy="4067175"/>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765747" rtl="0" eaLnBrk="0" fontAlgn="base" latinLnBrk="0" hangingPunct="0">
              <a:lnSpc>
                <a:spcPct val="100000"/>
              </a:lnSpc>
              <a:spcBef>
                <a:spcPct val="0"/>
              </a:spcBef>
              <a:spcAft>
                <a:spcPct val="0"/>
              </a:spcAft>
              <a:buClrTx/>
              <a:buSzTx/>
              <a:buFontTx/>
              <a:buNone/>
              <a:tabLst/>
              <a:defRPr/>
            </a:pPr>
            <a:fld id="{5E638ED2-7A55-4C89-B54C-4622B3663CD1}" type="slidenum">
              <a:rPr kumimoji="0" lang="de-DE" sz="1000" b="0" i="1"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765747" rtl="0" eaLnBrk="0" fontAlgn="base" latinLnBrk="0" hangingPunct="0">
                <a:lnSpc>
                  <a:spcPct val="100000"/>
                </a:lnSpc>
                <a:spcBef>
                  <a:spcPct val="0"/>
                </a:spcBef>
                <a:spcAft>
                  <a:spcPct val="0"/>
                </a:spcAft>
                <a:buClrTx/>
                <a:buSzTx/>
                <a:buFontTx/>
                <a:buNone/>
                <a:tabLst/>
                <a:defRPr/>
              </a:pPr>
              <a:t>23</a:t>
            </a:fld>
            <a:endParaRPr kumimoji="0" lang="de-DE" sz="1000" b="0" i="1"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92919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9.tiff"/><Relationship Id="rId4" Type="http://schemas.openxmlformats.org/officeDocument/2006/relationships/image" Target="../media/image8.tif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a:off x="613835" y="476251"/>
            <a:ext cx="10964333"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5" name="Line 5"/>
          <p:cNvSpPr>
            <a:spLocks noChangeShapeType="1"/>
          </p:cNvSpPr>
          <p:nvPr/>
        </p:nvSpPr>
        <p:spPr bwMode="auto">
          <a:xfrm>
            <a:off x="613835" y="2457451"/>
            <a:ext cx="10964333"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6" name="Line 6"/>
          <p:cNvSpPr>
            <a:spLocks noChangeShapeType="1"/>
          </p:cNvSpPr>
          <p:nvPr/>
        </p:nvSpPr>
        <p:spPr bwMode="auto">
          <a:xfrm>
            <a:off x="613835" y="6113463"/>
            <a:ext cx="10964333"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107522" name="Rectangle 2"/>
          <p:cNvSpPr>
            <a:spLocks noGrp="1" noChangeArrowheads="1"/>
          </p:cNvSpPr>
          <p:nvPr>
            <p:ph type="ctrTitle"/>
          </p:nvPr>
        </p:nvSpPr>
        <p:spPr>
          <a:xfrm>
            <a:off x="613835" y="534990"/>
            <a:ext cx="10964333" cy="1044575"/>
          </a:xfrm>
        </p:spPr>
        <p:txBody>
          <a:bodyPr/>
          <a:lstStyle>
            <a:lvl1pPr>
              <a:defRPr sz="3200" cap="all" baseline="0"/>
            </a:lvl1pPr>
          </a:lstStyle>
          <a:p>
            <a:pPr lvl="0"/>
            <a:r>
              <a:rPr lang="en-US" dirty="0"/>
              <a:t>Click to edit Master title style</a:t>
            </a:r>
            <a:endParaRPr lang="de-DE" noProof="0" dirty="0"/>
          </a:p>
        </p:txBody>
      </p:sp>
      <p:sp>
        <p:nvSpPr>
          <p:cNvPr id="107523" name="Rectangle 3"/>
          <p:cNvSpPr>
            <a:spLocks noGrp="1" noChangeArrowheads="1"/>
          </p:cNvSpPr>
          <p:nvPr>
            <p:ph type="subTitle" idx="1" hasCustomPrompt="1"/>
          </p:nvPr>
        </p:nvSpPr>
        <p:spPr>
          <a:xfrm>
            <a:off x="613835" y="1754189"/>
            <a:ext cx="10964333" cy="539751"/>
          </a:xfrm>
        </p:spPr>
        <p:txBody>
          <a:bodyPr/>
          <a:lstStyle>
            <a:lvl1pPr>
              <a:defRPr/>
            </a:lvl1pPr>
          </a:lstStyle>
          <a:p>
            <a:pPr lvl="0"/>
            <a:r>
              <a:rPr lang="en-US" dirty="0"/>
              <a:t>Click to edit Master sub-title style</a:t>
            </a:r>
            <a:endParaRPr lang="de-DE" noProof="0" dirty="0"/>
          </a:p>
        </p:txBody>
      </p:sp>
      <p:sp>
        <p:nvSpPr>
          <p:cNvPr id="9" name="Text Placeholder 8"/>
          <p:cNvSpPr>
            <a:spLocks noGrp="1"/>
          </p:cNvSpPr>
          <p:nvPr>
            <p:ph type="body" sz="quarter" idx="10"/>
          </p:nvPr>
        </p:nvSpPr>
        <p:spPr>
          <a:xfrm>
            <a:off x="613833" y="2924944"/>
            <a:ext cx="6538384" cy="28805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7999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_Fraunhofer USA">
    <p:spTree>
      <p:nvGrpSpPr>
        <p:cNvPr id="1" name=""/>
        <p:cNvGrpSpPr/>
        <p:nvPr/>
      </p:nvGrpSpPr>
      <p:grpSpPr>
        <a:xfrm>
          <a:off x="0" y="0"/>
          <a:ext cx="0" cy="0"/>
          <a:chOff x="0" y="0"/>
          <a:chExt cx="0" cy="0"/>
        </a:xfrm>
      </p:grpSpPr>
      <p:sp>
        <p:nvSpPr>
          <p:cNvPr id="3" name="Inhaltsplatzhalter 2"/>
          <p:cNvSpPr>
            <a:spLocks noGrp="1"/>
          </p:cNvSpPr>
          <p:nvPr>
            <p:ph idx="1"/>
          </p:nvPr>
        </p:nvSpPr>
        <p:spPr>
          <a:xfrm>
            <a:off x="622300" y="1773238"/>
            <a:ext cx="10944000" cy="4248150"/>
          </a:xfrm>
        </p:spPr>
        <p:txBody>
          <a:bodyPr/>
          <a:lstStyle>
            <a:lvl1pPr>
              <a:buClr>
                <a:schemeClr val="tx2"/>
              </a:buCl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Rectangle 3"/>
          <p:cNvSpPr>
            <a:spLocks noGrp="1" noChangeArrowheads="1"/>
          </p:cNvSpPr>
          <p:nvPr>
            <p:ph type="subTitle" idx="10"/>
          </p:nvPr>
        </p:nvSpPr>
        <p:spPr>
          <a:xfrm>
            <a:off x="622300" y="334800"/>
            <a:ext cx="10944000" cy="647622"/>
          </a:xfrm>
        </p:spPr>
        <p:txBody>
          <a:bodyPr/>
          <a:lstStyle>
            <a:lvl1pPr marL="0" indent="0">
              <a:buNone/>
              <a:defRPr sz="2400" b="1">
                <a:solidFill>
                  <a:schemeClr val="tx1"/>
                </a:solidFill>
                <a:latin typeface="+mj-lt"/>
              </a:defRPr>
            </a:lvl1pPr>
          </a:lstStyle>
          <a:p>
            <a:pPr lvl="0"/>
            <a:r>
              <a:rPr lang="en-US" noProof="0" dirty="0"/>
              <a:t>Click to edit Master subtitle style</a:t>
            </a:r>
            <a:endParaRPr lang="de-DE" noProof="0" dirty="0"/>
          </a:p>
        </p:txBody>
      </p:sp>
      <p:sp>
        <p:nvSpPr>
          <p:cNvPr id="7" name="Footer Placeholder 1">
            <a:extLst>
              <a:ext uri="{FF2B5EF4-FFF2-40B4-BE49-F238E27FC236}">
                <a16:creationId xmlns:a16="http://schemas.microsoft.com/office/drawing/2014/main" id="{41DA4E59-A4F0-4E4A-BF79-BD9526425FA4}"/>
              </a:ext>
            </a:extLst>
          </p:cNvPr>
          <p:cNvSpPr>
            <a:spLocks noGrp="1"/>
          </p:cNvSpPr>
          <p:nvPr>
            <p:ph type="ftr" sz="quarter" idx="3"/>
          </p:nvPr>
        </p:nvSpPr>
        <p:spPr>
          <a:xfrm>
            <a:off x="4038600" y="6356350"/>
            <a:ext cx="4114800" cy="365125"/>
          </a:xfrm>
          <a:prstGeom prst="rect">
            <a:avLst/>
          </a:prstGeom>
        </p:spPr>
        <p:txBody>
          <a:bodyPr vert="horz" lIns="91440" tIns="0" rIns="91440" bIns="45720" rtlCol="0" anchor="t"/>
          <a:lstStyle>
            <a:lvl1pPr algn="ctr">
              <a:defRPr sz="1000">
                <a:solidFill>
                  <a:schemeClr val="bg1">
                    <a:lumMod val="50000"/>
                  </a:schemeClr>
                </a:solidFill>
              </a:defRPr>
            </a:lvl1pPr>
          </a:lstStyle>
          <a:p>
            <a:r>
              <a:rPr lang="en-US"/>
              <a:t>www.fraunhofer.org</a:t>
            </a:r>
            <a:endParaRPr lang="de-DE" dirty="0"/>
          </a:p>
        </p:txBody>
      </p:sp>
      <p:sp>
        <p:nvSpPr>
          <p:cNvPr id="8" name="Slide Number Placeholder 2">
            <a:extLst>
              <a:ext uri="{FF2B5EF4-FFF2-40B4-BE49-F238E27FC236}">
                <a16:creationId xmlns:a16="http://schemas.microsoft.com/office/drawing/2014/main" id="{E5BDFE1A-C19B-1F49-AAB8-3284C783C256}"/>
              </a:ext>
            </a:extLst>
          </p:cNvPr>
          <p:cNvSpPr>
            <a:spLocks noGrp="1"/>
          </p:cNvSpPr>
          <p:nvPr>
            <p:ph type="sldNum" sz="quarter" idx="4"/>
          </p:nvPr>
        </p:nvSpPr>
        <p:spPr>
          <a:xfrm>
            <a:off x="622300" y="6356350"/>
            <a:ext cx="2743200" cy="365125"/>
          </a:xfrm>
          <a:prstGeom prst="rect">
            <a:avLst/>
          </a:prstGeom>
        </p:spPr>
        <p:txBody>
          <a:bodyPr vert="horz" lIns="91440" tIns="45720" rIns="91440" bIns="45720" rtlCol="0" anchor="ctr"/>
          <a:lstStyle>
            <a:lvl1pPr algn="r">
              <a:defRPr sz="1000">
                <a:solidFill>
                  <a:schemeClr val="bg1">
                    <a:lumMod val="50000"/>
                  </a:schemeClr>
                </a:solidFill>
              </a:defRPr>
            </a:lvl1pPr>
          </a:lstStyle>
          <a:p>
            <a:pPr algn="l"/>
            <a:r>
              <a:rPr lang="en-US" dirty="0"/>
              <a:t>© Fraunhofer USA Inc.</a:t>
            </a:r>
            <a:br>
              <a:rPr lang="en-US" dirty="0"/>
            </a:br>
            <a:fld id="{8E7E2718-D658-E444-9088-8377813D4B69}" type="slidenum">
              <a:rPr lang="en-US" smtClean="0"/>
              <a:pPr algn="l"/>
              <a:t>‹#›</a:t>
            </a:fld>
            <a:endParaRPr lang="en-US" dirty="0"/>
          </a:p>
        </p:txBody>
      </p:sp>
      <p:sp>
        <p:nvSpPr>
          <p:cNvPr id="6" name="Rechteck 13" descr="valid_FHG_layout_1">
            <a:extLst>
              <a:ext uri="{FF2B5EF4-FFF2-40B4-BE49-F238E27FC236}">
                <a16:creationId xmlns:a16="http://schemas.microsoft.com/office/drawing/2014/main" id="{1D9ED792-2B07-394E-AC5C-055AE644946E}"/>
              </a:ext>
            </a:extLst>
          </p:cNvPr>
          <p:cNvSpPr/>
          <p:nvPr userDrawn="1"/>
        </p:nvSpPr>
        <p:spPr bwMode="auto">
          <a:xfrm>
            <a:off x="6383246" y="6957490"/>
            <a:ext cx="5807167" cy="396055"/>
          </a:xfrm>
          <a:prstGeom prst="rect">
            <a:avLst/>
          </a:prstGeom>
          <a:noFill/>
          <a:ln w="9525">
            <a:solidFill>
              <a:schemeClr val="tx2"/>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r>
              <a:rPr lang="de-DE" sz="900" dirty="0">
                <a:solidFill>
                  <a:schemeClr val="tx2"/>
                </a:solidFill>
              </a:rPr>
              <a:t>Diesen Kasten nicht löschen (ist für die Funktion der Folie wichtig)</a:t>
            </a:r>
          </a:p>
        </p:txBody>
      </p:sp>
    </p:spTree>
    <p:extLst>
      <p:ext uri="{BB962C8B-B14F-4D97-AF65-F5344CB8AC3E}">
        <p14:creationId xmlns:p14="http://schemas.microsoft.com/office/powerpoint/2010/main" val="3038274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a:off x="613835" y="476251"/>
            <a:ext cx="10964333"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5" name="Line 5"/>
          <p:cNvSpPr>
            <a:spLocks noChangeShapeType="1"/>
          </p:cNvSpPr>
          <p:nvPr/>
        </p:nvSpPr>
        <p:spPr bwMode="auto">
          <a:xfrm>
            <a:off x="613835" y="2457451"/>
            <a:ext cx="10964333"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6" name="Line 6"/>
          <p:cNvSpPr>
            <a:spLocks noChangeShapeType="1"/>
          </p:cNvSpPr>
          <p:nvPr/>
        </p:nvSpPr>
        <p:spPr bwMode="auto">
          <a:xfrm>
            <a:off x="613835" y="6113463"/>
            <a:ext cx="10964333"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7" name="Text Box 7"/>
          <p:cNvSpPr txBox="1">
            <a:spLocks noChangeArrowheads="1"/>
          </p:cNvSpPr>
          <p:nvPr/>
        </p:nvSpPr>
        <p:spPr bwMode="auto">
          <a:xfrm>
            <a:off x="607484" y="6434141"/>
            <a:ext cx="1200149"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Frutiger LT Com 55 Roman" pitchFamily="34" charset="0"/>
              </a:defRPr>
            </a:lvl1pPr>
            <a:lvl2pPr marL="742950" indent="-285750" eaLnBrk="0" hangingPunct="0">
              <a:defRPr>
                <a:solidFill>
                  <a:schemeClr val="tx1"/>
                </a:solidFill>
                <a:latin typeface="Frutiger LT Com 55 Roman" pitchFamily="34" charset="0"/>
              </a:defRPr>
            </a:lvl2pPr>
            <a:lvl3pPr marL="1143000" indent="-228600" eaLnBrk="0" hangingPunct="0">
              <a:defRPr>
                <a:solidFill>
                  <a:schemeClr val="tx1"/>
                </a:solidFill>
                <a:latin typeface="Frutiger LT Com 55 Roman" pitchFamily="34" charset="0"/>
              </a:defRPr>
            </a:lvl3pPr>
            <a:lvl4pPr marL="1600200" indent="-228600" eaLnBrk="0" hangingPunct="0">
              <a:defRPr>
                <a:solidFill>
                  <a:schemeClr val="tx1"/>
                </a:solidFill>
                <a:latin typeface="Frutiger LT Com 55 Roman" pitchFamily="34" charset="0"/>
              </a:defRPr>
            </a:lvl4pPr>
            <a:lvl5pPr marL="2057400" indent="-228600" eaLnBrk="0" hangingPunct="0">
              <a:defRPr>
                <a:solidFill>
                  <a:schemeClr val="tx1"/>
                </a:solidFill>
                <a:latin typeface="Frutiger LT Com 55 Roman" pitchFamily="34" charset="0"/>
              </a:defRPr>
            </a:lvl5pPr>
            <a:lvl6pPr marL="2514600" indent="-228600" eaLnBrk="0" fontAlgn="base" hangingPunct="0">
              <a:spcBef>
                <a:spcPct val="0"/>
              </a:spcBef>
              <a:spcAft>
                <a:spcPct val="0"/>
              </a:spcAft>
              <a:defRPr>
                <a:solidFill>
                  <a:schemeClr val="tx1"/>
                </a:solidFill>
                <a:latin typeface="Frutiger LT Com 55 Roman" pitchFamily="34" charset="0"/>
              </a:defRPr>
            </a:lvl6pPr>
            <a:lvl7pPr marL="2971800" indent="-228600" eaLnBrk="0" fontAlgn="base" hangingPunct="0">
              <a:spcBef>
                <a:spcPct val="0"/>
              </a:spcBef>
              <a:spcAft>
                <a:spcPct val="0"/>
              </a:spcAft>
              <a:defRPr>
                <a:solidFill>
                  <a:schemeClr val="tx1"/>
                </a:solidFill>
                <a:latin typeface="Frutiger LT Com 55 Roman" pitchFamily="34" charset="0"/>
              </a:defRPr>
            </a:lvl7pPr>
            <a:lvl8pPr marL="3429000" indent="-228600" eaLnBrk="0" fontAlgn="base" hangingPunct="0">
              <a:spcBef>
                <a:spcPct val="0"/>
              </a:spcBef>
              <a:spcAft>
                <a:spcPct val="0"/>
              </a:spcAft>
              <a:defRPr>
                <a:solidFill>
                  <a:schemeClr val="tx1"/>
                </a:solidFill>
                <a:latin typeface="Frutiger LT Com 55 Roman" pitchFamily="34" charset="0"/>
              </a:defRPr>
            </a:lvl8pPr>
            <a:lvl9pPr marL="3886200" indent="-228600" eaLnBrk="0" fontAlgn="base" hangingPunct="0">
              <a:spcBef>
                <a:spcPct val="0"/>
              </a:spcBef>
              <a:spcAft>
                <a:spcPct val="0"/>
              </a:spcAft>
              <a:defRPr>
                <a:solidFill>
                  <a:schemeClr val="tx1"/>
                </a:solidFill>
                <a:latin typeface="Frutiger LT Com 55 Roman" pitchFamily="34" charset="0"/>
              </a:defRPr>
            </a:lvl9pPr>
          </a:lstStyle>
          <a:p>
            <a:pPr eaLnBrk="1" hangingPunct="1">
              <a:spcBef>
                <a:spcPct val="50000"/>
              </a:spcBef>
              <a:defRPr/>
            </a:pPr>
            <a:r>
              <a:rPr lang="de-DE" sz="800" dirty="0">
                <a:solidFill>
                  <a:schemeClr val="bg2"/>
                </a:solidFill>
              </a:rPr>
              <a:t>© Fraunhofer IESE</a:t>
            </a:r>
          </a:p>
        </p:txBody>
      </p:sp>
      <p:sp>
        <p:nvSpPr>
          <p:cNvPr id="107522" name="Rectangle 2"/>
          <p:cNvSpPr>
            <a:spLocks noGrp="1" noChangeArrowheads="1"/>
          </p:cNvSpPr>
          <p:nvPr>
            <p:ph type="ctrTitle"/>
          </p:nvPr>
        </p:nvSpPr>
        <p:spPr>
          <a:xfrm>
            <a:off x="613835" y="534990"/>
            <a:ext cx="10964333" cy="1044575"/>
          </a:xfrm>
        </p:spPr>
        <p:txBody>
          <a:bodyPr/>
          <a:lstStyle>
            <a:lvl1pPr>
              <a:defRPr sz="3200" cap="all" baseline="0"/>
            </a:lvl1pPr>
          </a:lstStyle>
          <a:p>
            <a:pPr lvl="0"/>
            <a:r>
              <a:rPr lang="en-US" dirty="0"/>
              <a:t>Click to edit Master title style</a:t>
            </a:r>
            <a:endParaRPr lang="de-DE" noProof="0" dirty="0"/>
          </a:p>
        </p:txBody>
      </p:sp>
      <p:sp>
        <p:nvSpPr>
          <p:cNvPr id="107523" name="Rectangle 3"/>
          <p:cNvSpPr>
            <a:spLocks noGrp="1" noChangeArrowheads="1"/>
          </p:cNvSpPr>
          <p:nvPr>
            <p:ph type="subTitle" idx="1" hasCustomPrompt="1"/>
          </p:nvPr>
        </p:nvSpPr>
        <p:spPr>
          <a:xfrm>
            <a:off x="613835" y="1754189"/>
            <a:ext cx="10964333" cy="539751"/>
          </a:xfrm>
        </p:spPr>
        <p:txBody>
          <a:bodyPr/>
          <a:lstStyle>
            <a:lvl1pPr>
              <a:defRPr/>
            </a:lvl1pPr>
          </a:lstStyle>
          <a:p>
            <a:pPr lvl="0"/>
            <a:r>
              <a:rPr lang="en-US" dirty="0"/>
              <a:t>Click to edit Master sub-title style</a:t>
            </a:r>
            <a:endParaRPr lang="de-DE" noProof="0" dirty="0"/>
          </a:p>
        </p:txBody>
      </p:sp>
      <p:sp>
        <p:nvSpPr>
          <p:cNvPr id="9" name="Text Placeholder 8"/>
          <p:cNvSpPr>
            <a:spLocks noGrp="1"/>
          </p:cNvSpPr>
          <p:nvPr>
            <p:ph type="body" sz="quarter" idx="10"/>
          </p:nvPr>
        </p:nvSpPr>
        <p:spPr>
          <a:xfrm>
            <a:off x="613833" y="2924944"/>
            <a:ext cx="6538384" cy="28805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1" descr="Logo_ausgetauscht"/>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50948" y="6294068"/>
            <a:ext cx="1417637" cy="388152"/>
          </a:xfrm>
          <a:prstGeom prst="rect">
            <a:avLst/>
          </a:prstGeom>
        </p:spPr>
      </p:pic>
    </p:spTree>
    <p:extLst>
      <p:ext uri="{BB962C8B-B14F-4D97-AF65-F5344CB8AC3E}">
        <p14:creationId xmlns:p14="http://schemas.microsoft.com/office/powerpoint/2010/main" val="2323586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Bild 9" descr="smartdata_keyvisual_pp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95" y="2852936"/>
            <a:ext cx="12192000" cy="400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1595" y="11125"/>
            <a:ext cx="12192000" cy="1713600"/>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de-DE" sz="1800" dirty="0">
              <a:latin typeface="Calibri" pitchFamily="34" charset="0"/>
              <a:cs typeface="Calibri" pitchFamily="34" charset="0"/>
            </a:endParaRPr>
          </a:p>
        </p:txBody>
      </p:sp>
      <p:sp>
        <p:nvSpPr>
          <p:cNvPr id="13" name="Rectangle 3"/>
          <p:cNvSpPr>
            <a:spLocks noGrp="1" noChangeArrowheads="1"/>
          </p:cNvSpPr>
          <p:nvPr>
            <p:ph type="subTitle" idx="1" hasCustomPrompt="1"/>
          </p:nvPr>
        </p:nvSpPr>
        <p:spPr>
          <a:xfrm>
            <a:off x="6096001" y="6084587"/>
            <a:ext cx="5856651" cy="584775"/>
          </a:xfrm>
          <a:noFill/>
          <a:effectLst>
            <a:outerShdw blurRad="50800" dist="38100" dir="2700000" algn="tl" rotWithShape="0">
              <a:prstClr val="black">
                <a:alpha val="40000"/>
              </a:prstClr>
            </a:outerShdw>
          </a:effectLst>
        </p:spPr>
        <p:txBody>
          <a:bodyPr wrap="square" anchor="b" anchorCtr="0">
            <a:noAutofit/>
          </a:bodyPr>
          <a:lstStyle>
            <a:lvl1pPr algn="r">
              <a:defRPr lang="de-DE" sz="1600" kern="1200" noProof="0" dirty="0" smtClean="0">
                <a:solidFill>
                  <a:schemeClr val="bg1"/>
                </a:solidFill>
                <a:latin typeface="Frutiger LT Com 55 Roman" pitchFamily="34" charset="0"/>
                <a:cs typeface="Calibri" pitchFamily="34" charset="0"/>
              </a:defRPr>
            </a:lvl1pPr>
          </a:lstStyle>
          <a:p>
            <a:pPr lvl="0" algn="r">
              <a:spcAft>
                <a:spcPct val="0"/>
              </a:spcAft>
            </a:pPr>
            <a:r>
              <a:rPr lang="en-US" dirty="0"/>
              <a:t>Click to edit Master sub-title style</a:t>
            </a:r>
            <a:endParaRPr lang="de-DE" noProof="0" dirty="0"/>
          </a:p>
        </p:txBody>
      </p:sp>
      <p:sp>
        <p:nvSpPr>
          <p:cNvPr id="14" name="Text Placeholder 8"/>
          <p:cNvSpPr>
            <a:spLocks noGrp="1"/>
          </p:cNvSpPr>
          <p:nvPr>
            <p:ph type="body" sz="quarter" idx="10"/>
          </p:nvPr>
        </p:nvSpPr>
        <p:spPr>
          <a:xfrm>
            <a:off x="307019" y="5068922"/>
            <a:ext cx="5611284" cy="1600439"/>
          </a:xfrm>
          <a:noFill/>
          <a:effectLst>
            <a:outerShdw blurRad="50800" dist="38100" dir="2700000" algn="tl" rotWithShape="0">
              <a:prstClr val="black">
                <a:alpha val="40000"/>
              </a:prstClr>
            </a:outerShdw>
          </a:effectLst>
        </p:spPr>
        <p:txBody>
          <a:bodyPr wrap="square" anchor="b" anchorCtr="0">
            <a:noAutofit/>
          </a:bodyPr>
          <a:lstStyle>
            <a:lvl1pPr>
              <a:defRPr lang="en-US" sz="1600" b="1" kern="1200" dirty="0" smtClean="0">
                <a:solidFill>
                  <a:schemeClr val="bg1"/>
                </a:solidFill>
                <a:latin typeface="+mj-lt"/>
                <a:cs typeface="Calibri" pitchFamily="34" charset="0"/>
              </a:defRPr>
            </a:lvl1pPr>
            <a:lvl2pPr>
              <a:defRPr lang="en-US" kern="1200" dirty="0" smtClean="0">
                <a:latin typeface="Frutiger LT Com 55 Roman" pitchFamily="34" charset="0"/>
                <a:ea typeface="+mn-ea"/>
                <a:cs typeface="+mn-cs"/>
              </a:defRPr>
            </a:lvl2pPr>
            <a:lvl3pPr>
              <a:defRPr lang="en-US" kern="1200" dirty="0" smtClean="0">
                <a:latin typeface="Frutiger LT Com 55 Roman" pitchFamily="34" charset="0"/>
                <a:ea typeface="+mn-ea"/>
                <a:cs typeface="+mn-cs"/>
              </a:defRPr>
            </a:lvl3pPr>
            <a:lvl4pPr>
              <a:defRPr lang="en-US" kern="1200" dirty="0" smtClean="0">
                <a:latin typeface="Frutiger LT Com 55 Roman" pitchFamily="34" charset="0"/>
                <a:ea typeface="+mn-ea"/>
                <a:cs typeface="+mn-cs"/>
              </a:defRPr>
            </a:lvl4pPr>
            <a:lvl5pPr>
              <a:defRPr lang="en-US" kern="1200" dirty="0">
                <a:latin typeface="Frutiger LT Com 55 Roman" pitchFamily="34" charset="0"/>
                <a:ea typeface="+mn-ea"/>
                <a:cs typeface="+mn-cs"/>
              </a:defRPr>
            </a:lvl5pPr>
          </a:lstStyle>
          <a:p>
            <a:pPr lvl="0">
              <a:spcAft>
                <a:spcPct val="0"/>
              </a:spcAft>
            </a:pPr>
            <a:r>
              <a:rPr lang="en-US" dirty="0"/>
              <a:t>Click to edit Master text styles</a:t>
            </a:r>
          </a:p>
        </p:txBody>
      </p:sp>
      <p:sp>
        <p:nvSpPr>
          <p:cNvPr id="15" name="Rectangle 14"/>
          <p:cNvSpPr/>
          <p:nvPr userDrawn="1"/>
        </p:nvSpPr>
        <p:spPr>
          <a:xfrm>
            <a:off x="-1595" y="1713600"/>
            <a:ext cx="12192000" cy="114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800" cap="all" baseline="0" dirty="0">
              <a:latin typeface="Calibri" pitchFamily="34" charset="0"/>
              <a:cs typeface="Calibri" pitchFamily="34" charset="0"/>
            </a:endParaRPr>
          </a:p>
        </p:txBody>
      </p:sp>
      <p:sp>
        <p:nvSpPr>
          <p:cNvPr id="16" name="Rectangle 2"/>
          <p:cNvSpPr>
            <a:spLocks noGrp="1" noChangeArrowheads="1"/>
          </p:cNvSpPr>
          <p:nvPr>
            <p:ph type="ctrTitle"/>
          </p:nvPr>
        </p:nvSpPr>
        <p:spPr>
          <a:xfrm>
            <a:off x="307019" y="1808836"/>
            <a:ext cx="11645632" cy="900085"/>
          </a:xfrm>
          <a:noFill/>
        </p:spPr>
        <p:txBody>
          <a:bodyPr wrap="square" rtlCol="0" anchor="ctr">
            <a:noAutofit/>
          </a:bodyPr>
          <a:lstStyle>
            <a:lvl1pPr>
              <a:defRPr lang="de-DE" sz="2800" b="0" kern="1200" cap="all" baseline="0" noProof="0" dirty="0" smtClean="0">
                <a:solidFill>
                  <a:schemeClr val="bg1"/>
                </a:solidFill>
                <a:latin typeface="Frutiger LT Com 55 Roman" pitchFamily="34" charset="0"/>
                <a:ea typeface="+mn-ea"/>
                <a:cs typeface="Calibri" pitchFamily="34" charset="0"/>
              </a:defRPr>
            </a:lvl1pPr>
          </a:lstStyle>
          <a:p>
            <a:pPr lvl="0"/>
            <a:r>
              <a:rPr lang="en-US" dirty="0"/>
              <a:t>Click to edit Master title style</a:t>
            </a:r>
            <a:endParaRPr lang="de-DE" noProof="0" dirty="0"/>
          </a:p>
        </p:txBody>
      </p:sp>
      <p:pic>
        <p:nvPicPr>
          <p:cNvPr id="9" name="Picture 1" descr="Logo_ausgetausch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361" y="271555"/>
            <a:ext cx="2084921" cy="570856"/>
          </a:xfrm>
          <a:prstGeom prst="rect">
            <a:avLst/>
          </a:prstGeom>
        </p:spPr>
      </p:pic>
      <p:grpSp>
        <p:nvGrpSpPr>
          <p:cNvPr id="10" name="Group 9">
            <a:extLst>
              <a:ext uri="{FF2B5EF4-FFF2-40B4-BE49-F238E27FC236}">
                <a16:creationId xmlns:a16="http://schemas.microsoft.com/office/drawing/2014/main" id="{0041B46B-ACF1-C445-A354-A36B4C4050BA}"/>
              </a:ext>
            </a:extLst>
          </p:cNvPr>
          <p:cNvGrpSpPr/>
          <p:nvPr userDrawn="1"/>
        </p:nvGrpSpPr>
        <p:grpSpPr>
          <a:xfrm>
            <a:off x="307019" y="163300"/>
            <a:ext cx="2537781" cy="890080"/>
            <a:chOff x="2836041" y="194795"/>
            <a:chExt cx="1903336" cy="667560"/>
          </a:xfrm>
        </p:grpSpPr>
        <p:sp>
          <p:nvSpPr>
            <p:cNvPr id="12" name="Rectangle 11">
              <a:extLst>
                <a:ext uri="{FF2B5EF4-FFF2-40B4-BE49-F238E27FC236}">
                  <a16:creationId xmlns:a16="http://schemas.microsoft.com/office/drawing/2014/main" id="{9BFE9DE7-FBF5-3645-8CB6-4D30E6F044CC}"/>
                </a:ext>
              </a:extLst>
            </p:cNvPr>
            <p:cNvSpPr/>
            <p:nvPr/>
          </p:nvSpPr>
          <p:spPr bwMode="auto">
            <a:xfrm>
              <a:off x="2836041" y="194795"/>
              <a:ext cx="1903336" cy="667560"/>
            </a:xfrm>
            <a:prstGeom prst="rect">
              <a:avLst/>
            </a:prstGeom>
            <a:solidFill>
              <a:srgbClr val="A8AFAF"/>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121917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rutiger LT Com 55 Roman" pitchFamily="34" charset="0"/>
              </a:endParaRPr>
            </a:p>
          </p:txBody>
        </p:sp>
        <p:pic>
          <p:nvPicPr>
            <p:cNvPr id="17" name="Picture 16">
              <a:extLst>
                <a:ext uri="{FF2B5EF4-FFF2-40B4-BE49-F238E27FC236}">
                  <a16:creationId xmlns:a16="http://schemas.microsoft.com/office/drawing/2014/main" id="{D6F61F4E-46CC-F94D-902E-A67D8BCAAD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88441" y="301743"/>
              <a:ext cx="1598536" cy="453665"/>
            </a:xfrm>
            <a:prstGeom prst="rect">
              <a:avLst/>
            </a:prstGeom>
          </p:spPr>
        </p:pic>
      </p:grpSp>
      <p:pic>
        <p:nvPicPr>
          <p:cNvPr id="18" name="Picture 17">
            <a:extLst>
              <a:ext uri="{FF2B5EF4-FFF2-40B4-BE49-F238E27FC236}">
                <a16:creationId xmlns:a16="http://schemas.microsoft.com/office/drawing/2014/main" id="{FA3C8A65-AF4C-5046-98A6-A4DDC0FCA2F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70176" y="365584"/>
            <a:ext cx="2586463" cy="382797"/>
          </a:xfrm>
          <a:prstGeom prst="rect">
            <a:avLst/>
          </a:prstGeom>
        </p:spPr>
      </p:pic>
    </p:spTree>
    <p:extLst>
      <p:ext uri="{BB962C8B-B14F-4D97-AF65-F5344CB8AC3E}">
        <p14:creationId xmlns:p14="http://schemas.microsoft.com/office/powerpoint/2010/main" val="707682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Line 6"/>
          <p:cNvSpPr>
            <a:spLocks noChangeShapeType="1"/>
          </p:cNvSpPr>
          <p:nvPr userDrawn="1"/>
        </p:nvSpPr>
        <p:spPr bwMode="auto">
          <a:xfrm>
            <a:off x="613835" y="1601788"/>
            <a:ext cx="10964333"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8" name="Line 7"/>
          <p:cNvSpPr>
            <a:spLocks noChangeShapeType="1"/>
          </p:cNvSpPr>
          <p:nvPr userDrawn="1"/>
        </p:nvSpPr>
        <p:spPr bwMode="auto">
          <a:xfrm>
            <a:off x="613835" y="476251"/>
            <a:ext cx="10964333"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9" name="Rectangle 2"/>
          <p:cNvSpPr>
            <a:spLocks noGrp="1" noChangeArrowheads="1"/>
          </p:cNvSpPr>
          <p:nvPr>
            <p:ph type="ctrTitle"/>
          </p:nvPr>
        </p:nvSpPr>
        <p:spPr>
          <a:xfrm>
            <a:off x="613835" y="534990"/>
            <a:ext cx="10964333" cy="1044575"/>
          </a:xfrm>
        </p:spPr>
        <p:txBody>
          <a:bodyPr/>
          <a:lstStyle>
            <a:lvl1pPr>
              <a:defRPr sz="2800" cap="all" baseline="0"/>
            </a:lvl1pPr>
          </a:lstStyle>
          <a:p>
            <a:pPr lvl="0"/>
            <a:r>
              <a:rPr lang="en-US" dirty="0"/>
              <a:t>Click to edit Master title style</a:t>
            </a:r>
            <a:endParaRPr lang="de-DE" noProof="0" dirty="0"/>
          </a:p>
        </p:txBody>
      </p:sp>
      <p:pic>
        <p:nvPicPr>
          <p:cNvPr id="1026" name="Picture 2" descr="https://www.iese.fraunhofer.de/de/leistungen/software-pruefzentrum/_jcr_content/stage/stageParsys/stage_slide/image.img.4col.jpg/1458658481002_progonstics-524x300.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6672066" y="1700809"/>
            <a:ext cx="4928169" cy="4247468"/>
          </a:xfrm>
          <a:prstGeom prst="rect">
            <a:avLst/>
          </a:prstGeom>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6672066" y="1700809"/>
            <a:ext cx="4928169" cy="4248472"/>
          </a:xfrm>
          <a:prstGeom prst="rect">
            <a:avLst/>
          </a:prstGeom>
          <a:gradFill flip="none" rotWithShape="1">
            <a:gsLst>
              <a:gs pos="0">
                <a:schemeClr val="bg1"/>
              </a:gs>
              <a:gs pos="56000">
                <a:srgbClr val="FFFFFF">
                  <a:alpha val="50196"/>
                </a:srgbClr>
              </a:gs>
              <a:gs pos="73000">
                <a:srgbClr val="FFFFFF">
                  <a:alpha val="0"/>
                </a:srgbClr>
              </a:gs>
              <a:gs pos="100000">
                <a:srgbClr val="FFFFFF">
                  <a:alpha val="0"/>
                </a:srgbClr>
              </a:gs>
            </a:gsLst>
            <a:lin ang="0" scaled="1"/>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377"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Frutiger LT Com 55 Roman" pitchFamily="34" charset="0"/>
            </a:endParaRPr>
          </a:p>
        </p:txBody>
      </p:sp>
      <p:sp>
        <p:nvSpPr>
          <p:cNvPr id="6" name="Content Placeholder 2"/>
          <p:cNvSpPr>
            <a:spLocks noGrp="1"/>
          </p:cNvSpPr>
          <p:nvPr>
            <p:ph idx="1"/>
          </p:nvPr>
        </p:nvSpPr>
        <p:spPr>
          <a:xfrm>
            <a:off x="613835" y="1773241"/>
            <a:ext cx="10964333" cy="4092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2344528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7383"/>
            <a:ext cx="12192000" cy="6885052"/>
          </a:xfrm>
          <a:prstGeom prst="rect">
            <a:avLst/>
          </a:prstGeom>
        </p:spPr>
      </p:pic>
      <p:sp>
        <p:nvSpPr>
          <p:cNvPr id="3" name="Date Placeholder 2"/>
          <p:cNvSpPr>
            <a:spLocks noGrp="1"/>
          </p:cNvSpPr>
          <p:nvPr>
            <p:ph type="dt" sz="half" idx="10"/>
          </p:nvPr>
        </p:nvSpPr>
        <p:spPr>
          <a:xfrm>
            <a:off x="609600" y="6170613"/>
            <a:ext cx="2844800" cy="152400"/>
          </a:xfrm>
          <a:prstGeom prst="rect">
            <a:avLst/>
          </a:prstGeom>
        </p:spPr>
        <p:txBody>
          <a:bodyPr/>
          <a:lstStyle>
            <a:lvl1pPr>
              <a:defRPr>
                <a:solidFill>
                  <a:schemeClr val="bg1"/>
                </a:solidFill>
              </a:defRPr>
            </a:lvl1pPr>
          </a:lstStyle>
          <a:p>
            <a:pPr>
              <a:defRPr/>
            </a:pPr>
            <a:fld id="{3E4B72B0-032D-4904-9409-C91D785188A0}" type="datetime4">
              <a:rPr lang="en-US" smtClean="0"/>
              <a:t>February 1, 2021</a:t>
            </a:fld>
            <a:endParaRPr lang="en-US" dirty="0"/>
          </a:p>
        </p:txBody>
      </p:sp>
      <p:sp>
        <p:nvSpPr>
          <p:cNvPr id="4" name="Footer Placeholder 3"/>
          <p:cNvSpPr>
            <a:spLocks noGrp="1"/>
          </p:cNvSpPr>
          <p:nvPr>
            <p:ph type="ftr" sz="quarter" idx="11"/>
          </p:nvPr>
        </p:nvSpPr>
        <p:spPr>
          <a:xfrm>
            <a:off x="4165600" y="6170613"/>
            <a:ext cx="3860800" cy="152400"/>
          </a:xfrm>
          <a:prstGeom prst="rect">
            <a:avLst/>
          </a:prstGeom>
        </p:spPr>
        <p:txBody>
          <a:bodyPr/>
          <a:lstStyle>
            <a:lvl1pPr>
              <a:defRPr>
                <a:solidFill>
                  <a:schemeClr val="bg1"/>
                </a:solidFill>
              </a:defRPr>
            </a:lvl1pPr>
          </a:lstStyle>
          <a:p>
            <a:pPr>
              <a:defRPr/>
            </a:pPr>
            <a:endParaRPr lang="en-US" dirty="0"/>
          </a:p>
        </p:txBody>
      </p:sp>
      <p:sp>
        <p:nvSpPr>
          <p:cNvPr id="5" name="Slide Number Placeholder 4"/>
          <p:cNvSpPr>
            <a:spLocks noGrp="1"/>
          </p:cNvSpPr>
          <p:nvPr>
            <p:ph type="sldNum" sz="quarter" idx="12"/>
          </p:nvPr>
        </p:nvSpPr>
        <p:spPr>
          <a:xfrm>
            <a:off x="8737600" y="6170613"/>
            <a:ext cx="2844800" cy="152400"/>
          </a:xfrm>
          <a:prstGeom prst="rect">
            <a:avLst/>
          </a:prstGeom>
        </p:spPr>
        <p:txBody>
          <a:bodyPr/>
          <a:lstStyle>
            <a:lvl1pPr>
              <a:defRPr>
                <a:solidFill>
                  <a:schemeClr val="bg1"/>
                </a:solidFill>
              </a:defRPr>
            </a:lvl1pPr>
          </a:lstStyle>
          <a:p>
            <a:pPr>
              <a:defRPr/>
            </a:pPr>
            <a:fld id="{F04166E1-ADA2-4CAB-A608-EE8385499FC4}" type="slidenum">
              <a:rPr lang="en-US" smtClean="0"/>
              <a:pPr>
                <a:defRPr/>
              </a:pPr>
              <a:t>‹#›</a:t>
            </a:fld>
            <a:endParaRPr lang="en-US" dirty="0"/>
          </a:p>
        </p:txBody>
      </p:sp>
      <p:sp>
        <p:nvSpPr>
          <p:cNvPr id="6" name="Content Placeholder 2"/>
          <p:cNvSpPr>
            <a:spLocks noGrp="1"/>
          </p:cNvSpPr>
          <p:nvPr>
            <p:ph idx="1"/>
          </p:nvPr>
        </p:nvSpPr>
        <p:spPr>
          <a:xfrm>
            <a:off x="613835" y="1773241"/>
            <a:ext cx="10964333" cy="4092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9" name="Rectangle 2"/>
          <p:cNvSpPr>
            <a:spLocks noGrp="1" noChangeArrowheads="1"/>
          </p:cNvSpPr>
          <p:nvPr>
            <p:ph type="ctrTitle"/>
          </p:nvPr>
        </p:nvSpPr>
        <p:spPr>
          <a:xfrm>
            <a:off x="613835" y="534990"/>
            <a:ext cx="10964333" cy="1044575"/>
          </a:xfrm>
        </p:spPr>
        <p:txBody>
          <a:bodyPr/>
          <a:lstStyle>
            <a:lvl1pPr>
              <a:defRPr sz="3200" cap="all" baseline="0">
                <a:solidFill>
                  <a:schemeClr val="bg1"/>
                </a:solidFill>
              </a:defRPr>
            </a:lvl1pPr>
          </a:lstStyle>
          <a:p>
            <a:pPr lvl="0"/>
            <a:r>
              <a:rPr lang="en-US" dirty="0"/>
              <a:t>Click to edit Master title style</a:t>
            </a:r>
            <a:endParaRPr lang="de-DE" noProof="0" dirty="0"/>
          </a:p>
        </p:txBody>
      </p:sp>
    </p:spTree>
    <p:extLst>
      <p:ext uri="{BB962C8B-B14F-4D97-AF65-F5344CB8AC3E}">
        <p14:creationId xmlns:p14="http://schemas.microsoft.com/office/powerpoint/2010/main" val="2720667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de-DE"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2417732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13835" y="1773241"/>
            <a:ext cx="5380567" cy="4092575"/>
          </a:xfrm>
        </p:spPr>
        <p:txBody>
          <a:bodyPr/>
          <a:lstStyle>
            <a:lvl1pPr marL="0" indent="0">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Content Placeholder 3"/>
          <p:cNvSpPr>
            <a:spLocks noGrp="1"/>
          </p:cNvSpPr>
          <p:nvPr>
            <p:ph sz="half" idx="2"/>
          </p:nvPr>
        </p:nvSpPr>
        <p:spPr>
          <a:xfrm>
            <a:off x="6197602" y="1773241"/>
            <a:ext cx="5380567" cy="4092575"/>
          </a:xfrm>
        </p:spPr>
        <p:txBody>
          <a:bodyPr/>
          <a:lstStyle>
            <a:lvl1pPr marL="0" indent="0">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062937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6" name="Content Placeholder 2"/>
          <p:cNvSpPr>
            <a:spLocks noGrp="1"/>
          </p:cNvSpPr>
          <p:nvPr>
            <p:ph sz="half" idx="1"/>
          </p:nvPr>
        </p:nvSpPr>
        <p:spPr>
          <a:xfrm>
            <a:off x="613835" y="1773241"/>
            <a:ext cx="3945996" cy="4092575"/>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3959207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124255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853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1" name="Bild 9" descr="smartdata_keyvisual_ppt.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595" y="2852936"/>
            <a:ext cx="12192000" cy="4005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1595" y="0"/>
            <a:ext cx="12192000" cy="1713600"/>
          </a:xfrm>
          <a:prstGeom prst="rect">
            <a:avLst/>
          </a:prstGeom>
          <a:solidFill>
            <a:srgbClr val="A8A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de-DE"/>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de-DE" sz="1800" dirty="0">
              <a:latin typeface="Calibri" pitchFamily="34" charset="0"/>
              <a:cs typeface="Calibri" pitchFamily="34" charset="0"/>
            </a:endParaRPr>
          </a:p>
        </p:txBody>
      </p:sp>
      <p:sp>
        <p:nvSpPr>
          <p:cNvPr id="13" name="Rectangle 3"/>
          <p:cNvSpPr>
            <a:spLocks noGrp="1" noChangeArrowheads="1"/>
          </p:cNvSpPr>
          <p:nvPr>
            <p:ph type="subTitle" idx="1" hasCustomPrompt="1"/>
          </p:nvPr>
        </p:nvSpPr>
        <p:spPr>
          <a:xfrm>
            <a:off x="6096001" y="6084587"/>
            <a:ext cx="5856651" cy="584775"/>
          </a:xfrm>
          <a:noFill/>
          <a:effectLst>
            <a:outerShdw blurRad="50800" dist="38100" dir="2700000" algn="tl" rotWithShape="0">
              <a:prstClr val="black">
                <a:alpha val="40000"/>
              </a:prstClr>
            </a:outerShdw>
          </a:effectLst>
        </p:spPr>
        <p:txBody>
          <a:bodyPr wrap="square" anchor="b" anchorCtr="0">
            <a:noAutofit/>
          </a:bodyPr>
          <a:lstStyle>
            <a:lvl1pPr algn="r">
              <a:defRPr lang="de-DE" sz="1600" kern="1200" noProof="0" dirty="0" smtClean="0">
                <a:solidFill>
                  <a:schemeClr val="bg1"/>
                </a:solidFill>
                <a:latin typeface="Frutiger LT Com 55 Roman" pitchFamily="34" charset="0"/>
                <a:cs typeface="Calibri" pitchFamily="34" charset="0"/>
              </a:defRPr>
            </a:lvl1pPr>
          </a:lstStyle>
          <a:p>
            <a:pPr lvl="0" algn="r">
              <a:spcAft>
                <a:spcPct val="0"/>
              </a:spcAft>
            </a:pPr>
            <a:r>
              <a:rPr lang="en-US" dirty="0"/>
              <a:t>Click to edit Master sub-title style</a:t>
            </a:r>
            <a:endParaRPr lang="de-DE" noProof="0" dirty="0"/>
          </a:p>
        </p:txBody>
      </p:sp>
      <p:sp>
        <p:nvSpPr>
          <p:cNvPr id="14" name="Text Placeholder 8"/>
          <p:cNvSpPr>
            <a:spLocks noGrp="1"/>
          </p:cNvSpPr>
          <p:nvPr>
            <p:ph type="body" sz="quarter" idx="10"/>
          </p:nvPr>
        </p:nvSpPr>
        <p:spPr>
          <a:xfrm>
            <a:off x="307019" y="5068922"/>
            <a:ext cx="5611284" cy="1600439"/>
          </a:xfrm>
          <a:noFill/>
          <a:effectLst>
            <a:outerShdw blurRad="50800" dist="38100" dir="2700000" algn="tl" rotWithShape="0">
              <a:prstClr val="black">
                <a:alpha val="40000"/>
              </a:prstClr>
            </a:outerShdw>
          </a:effectLst>
        </p:spPr>
        <p:txBody>
          <a:bodyPr wrap="square" anchor="b" anchorCtr="0">
            <a:noAutofit/>
          </a:bodyPr>
          <a:lstStyle>
            <a:lvl1pPr>
              <a:defRPr lang="en-US" sz="1600" b="1" kern="1200" dirty="0" smtClean="0">
                <a:solidFill>
                  <a:schemeClr val="bg1"/>
                </a:solidFill>
                <a:latin typeface="+mj-lt"/>
                <a:cs typeface="Calibri" pitchFamily="34" charset="0"/>
              </a:defRPr>
            </a:lvl1pPr>
            <a:lvl2pPr>
              <a:defRPr lang="en-US" kern="1200" dirty="0" smtClean="0">
                <a:latin typeface="Frutiger LT Com 55 Roman" pitchFamily="34" charset="0"/>
                <a:ea typeface="+mn-ea"/>
                <a:cs typeface="+mn-cs"/>
              </a:defRPr>
            </a:lvl2pPr>
            <a:lvl3pPr>
              <a:defRPr lang="en-US" kern="1200" dirty="0" smtClean="0">
                <a:latin typeface="Frutiger LT Com 55 Roman" pitchFamily="34" charset="0"/>
                <a:ea typeface="+mn-ea"/>
                <a:cs typeface="+mn-cs"/>
              </a:defRPr>
            </a:lvl3pPr>
            <a:lvl4pPr>
              <a:defRPr lang="en-US" kern="1200" dirty="0" smtClean="0">
                <a:latin typeface="Frutiger LT Com 55 Roman" pitchFamily="34" charset="0"/>
                <a:ea typeface="+mn-ea"/>
                <a:cs typeface="+mn-cs"/>
              </a:defRPr>
            </a:lvl4pPr>
            <a:lvl5pPr>
              <a:defRPr lang="en-US" kern="1200" dirty="0">
                <a:latin typeface="Frutiger LT Com 55 Roman" pitchFamily="34" charset="0"/>
                <a:ea typeface="+mn-ea"/>
                <a:cs typeface="+mn-cs"/>
              </a:defRPr>
            </a:lvl5pPr>
          </a:lstStyle>
          <a:p>
            <a:pPr lvl="0">
              <a:spcAft>
                <a:spcPct val="0"/>
              </a:spcAft>
            </a:pPr>
            <a:r>
              <a:rPr lang="en-US" dirty="0"/>
              <a:t>Click to edit Master text styles</a:t>
            </a:r>
          </a:p>
        </p:txBody>
      </p:sp>
      <p:sp>
        <p:nvSpPr>
          <p:cNvPr id="15" name="Rectangle 14"/>
          <p:cNvSpPr/>
          <p:nvPr userDrawn="1"/>
        </p:nvSpPr>
        <p:spPr>
          <a:xfrm>
            <a:off x="-1595" y="1713600"/>
            <a:ext cx="12192000" cy="114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sz="1800" cap="all" baseline="0" dirty="0">
              <a:latin typeface="Calibri" pitchFamily="34" charset="0"/>
              <a:cs typeface="Calibri" pitchFamily="34" charset="0"/>
            </a:endParaRPr>
          </a:p>
        </p:txBody>
      </p:sp>
      <p:sp>
        <p:nvSpPr>
          <p:cNvPr id="16" name="Rectangle 2"/>
          <p:cNvSpPr>
            <a:spLocks noGrp="1" noChangeArrowheads="1"/>
          </p:cNvSpPr>
          <p:nvPr>
            <p:ph type="ctrTitle"/>
          </p:nvPr>
        </p:nvSpPr>
        <p:spPr>
          <a:xfrm>
            <a:off x="307019" y="1808836"/>
            <a:ext cx="11645632" cy="900085"/>
          </a:xfrm>
          <a:noFill/>
        </p:spPr>
        <p:txBody>
          <a:bodyPr wrap="square" rtlCol="0">
            <a:noAutofit/>
          </a:bodyPr>
          <a:lstStyle>
            <a:lvl1pPr>
              <a:defRPr lang="de-DE" sz="2800" kern="1200" cap="all" baseline="0" noProof="0" dirty="0" smtClean="0">
                <a:solidFill>
                  <a:schemeClr val="bg1"/>
                </a:solidFill>
                <a:latin typeface="Frutiger LT Com 55 Roman" pitchFamily="34" charset="0"/>
                <a:ea typeface="+mn-ea"/>
                <a:cs typeface="Calibri" pitchFamily="34" charset="0"/>
              </a:defRPr>
            </a:lvl1pPr>
          </a:lstStyle>
          <a:p>
            <a:pPr lvl="0"/>
            <a:r>
              <a:rPr lang="en-US" dirty="0"/>
              <a:t>Click to edit Master title style</a:t>
            </a:r>
            <a:endParaRPr lang="de-DE" noProof="0" dirty="0"/>
          </a:p>
        </p:txBody>
      </p:sp>
      <p:pic>
        <p:nvPicPr>
          <p:cNvPr id="9" name="Picture 1" descr="Logo_ausgetauscht"/>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361" y="271555"/>
            <a:ext cx="2084921" cy="570856"/>
          </a:xfrm>
          <a:prstGeom prst="rect">
            <a:avLst/>
          </a:prstGeom>
        </p:spPr>
      </p:pic>
    </p:spTree>
    <p:extLst>
      <p:ext uri="{BB962C8B-B14F-4D97-AF65-F5344CB8AC3E}">
        <p14:creationId xmlns:p14="http://schemas.microsoft.com/office/powerpoint/2010/main" val="32104611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Rectangle 9"/>
          <p:cNvSpPr/>
          <p:nvPr userDrawn="1"/>
        </p:nvSpPr>
        <p:spPr>
          <a:xfrm>
            <a:off x="0" y="-45720"/>
            <a:ext cx="12192000" cy="6903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aphicFrame>
        <p:nvGraphicFramePr>
          <p:cNvPr id="4" name="Table 3"/>
          <p:cNvGraphicFramePr>
            <a:graphicFrameLocks noGrp="1"/>
          </p:cNvGraphicFramePr>
          <p:nvPr userDrawn="1"/>
        </p:nvGraphicFramePr>
        <p:xfrm>
          <a:off x="14" y="961293"/>
          <a:ext cx="12191990" cy="5896709"/>
        </p:xfrm>
        <a:graphic>
          <a:graphicData uri="http://schemas.openxmlformats.org/drawingml/2006/table">
            <a:tbl>
              <a:tblPr firstRow="1" bandRow="1">
                <a:tableStyleId>{5C22544A-7EE6-4342-B048-85BDC9FD1C3A}</a:tableStyleId>
              </a:tblPr>
              <a:tblGrid>
                <a:gridCol w="1219199">
                  <a:extLst>
                    <a:ext uri="{9D8B030D-6E8A-4147-A177-3AD203B41FA5}">
                      <a16:colId xmlns:a16="http://schemas.microsoft.com/office/drawing/2014/main" val="20000"/>
                    </a:ext>
                  </a:extLst>
                </a:gridCol>
                <a:gridCol w="1219199">
                  <a:extLst>
                    <a:ext uri="{9D8B030D-6E8A-4147-A177-3AD203B41FA5}">
                      <a16:colId xmlns:a16="http://schemas.microsoft.com/office/drawing/2014/main" val="20001"/>
                    </a:ext>
                  </a:extLst>
                </a:gridCol>
                <a:gridCol w="1219199">
                  <a:extLst>
                    <a:ext uri="{9D8B030D-6E8A-4147-A177-3AD203B41FA5}">
                      <a16:colId xmlns:a16="http://schemas.microsoft.com/office/drawing/2014/main" val="20002"/>
                    </a:ext>
                  </a:extLst>
                </a:gridCol>
                <a:gridCol w="1219199">
                  <a:extLst>
                    <a:ext uri="{9D8B030D-6E8A-4147-A177-3AD203B41FA5}">
                      <a16:colId xmlns:a16="http://schemas.microsoft.com/office/drawing/2014/main" val="20003"/>
                    </a:ext>
                  </a:extLst>
                </a:gridCol>
                <a:gridCol w="1219199">
                  <a:extLst>
                    <a:ext uri="{9D8B030D-6E8A-4147-A177-3AD203B41FA5}">
                      <a16:colId xmlns:a16="http://schemas.microsoft.com/office/drawing/2014/main" val="20004"/>
                    </a:ext>
                  </a:extLst>
                </a:gridCol>
                <a:gridCol w="1219199">
                  <a:extLst>
                    <a:ext uri="{9D8B030D-6E8A-4147-A177-3AD203B41FA5}">
                      <a16:colId xmlns:a16="http://schemas.microsoft.com/office/drawing/2014/main" val="20005"/>
                    </a:ext>
                  </a:extLst>
                </a:gridCol>
                <a:gridCol w="1219199">
                  <a:extLst>
                    <a:ext uri="{9D8B030D-6E8A-4147-A177-3AD203B41FA5}">
                      <a16:colId xmlns:a16="http://schemas.microsoft.com/office/drawing/2014/main" val="20006"/>
                    </a:ext>
                  </a:extLst>
                </a:gridCol>
                <a:gridCol w="1219199">
                  <a:extLst>
                    <a:ext uri="{9D8B030D-6E8A-4147-A177-3AD203B41FA5}">
                      <a16:colId xmlns:a16="http://schemas.microsoft.com/office/drawing/2014/main" val="20007"/>
                    </a:ext>
                  </a:extLst>
                </a:gridCol>
                <a:gridCol w="1219199">
                  <a:extLst>
                    <a:ext uri="{9D8B030D-6E8A-4147-A177-3AD203B41FA5}">
                      <a16:colId xmlns:a16="http://schemas.microsoft.com/office/drawing/2014/main" val="20008"/>
                    </a:ext>
                  </a:extLst>
                </a:gridCol>
                <a:gridCol w="1219199">
                  <a:extLst>
                    <a:ext uri="{9D8B030D-6E8A-4147-A177-3AD203B41FA5}">
                      <a16:colId xmlns:a16="http://schemas.microsoft.com/office/drawing/2014/main" val="20009"/>
                    </a:ext>
                  </a:extLst>
                </a:gridCol>
              </a:tblGrid>
              <a:tr h="842387">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extLst>
                  <a:ext uri="{0D108BD9-81ED-4DB2-BD59-A6C34878D82A}">
                    <a16:rowId xmlns:a16="http://schemas.microsoft.com/office/drawing/2014/main" val="10000"/>
                  </a:ext>
                </a:extLst>
              </a:tr>
              <a:tr h="842387">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extLst>
                  <a:ext uri="{0D108BD9-81ED-4DB2-BD59-A6C34878D82A}">
                    <a16:rowId xmlns:a16="http://schemas.microsoft.com/office/drawing/2014/main" val="10001"/>
                  </a:ext>
                </a:extLst>
              </a:tr>
              <a:tr h="842387">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extLst>
                  <a:ext uri="{0D108BD9-81ED-4DB2-BD59-A6C34878D82A}">
                    <a16:rowId xmlns:a16="http://schemas.microsoft.com/office/drawing/2014/main" val="10002"/>
                  </a:ext>
                </a:extLst>
              </a:tr>
              <a:tr h="842387">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extLst>
                  <a:ext uri="{0D108BD9-81ED-4DB2-BD59-A6C34878D82A}">
                    <a16:rowId xmlns:a16="http://schemas.microsoft.com/office/drawing/2014/main" val="10003"/>
                  </a:ext>
                </a:extLst>
              </a:tr>
              <a:tr h="842387">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90CE"/>
                    </a:solidFill>
                  </a:tcPr>
                </a:tc>
                <a:extLst>
                  <a:ext uri="{0D108BD9-81ED-4DB2-BD59-A6C34878D82A}">
                    <a16:rowId xmlns:a16="http://schemas.microsoft.com/office/drawing/2014/main" val="10004"/>
                  </a:ext>
                </a:extLst>
              </a:tr>
              <a:tr h="842387">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25096"/>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extLst>
                  <a:ext uri="{0D108BD9-81ED-4DB2-BD59-A6C34878D82A}">
                    <a16:rowId xmlns:a16="http://schemas.microsoft.com/office/drawing/2014/main" val="10005"/>
                  </a:ext>
                </a:extLst>
              </a:tr>
              <a:tr h="842387">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7090CE"/>
                    </a:solidFill>
                  </a:tcPr>
                </a:tc>
                <a:tc>
                  <a:txBody>
                    <a:bodyPr/>
                    <a:lstStyle/>
                    <a:p>
                      <a:endParaRPr lang="en-US" sz="1900"/>
                    </a:p>
                  </a:txBody>
                  <a:tcPr marL="121920" marR="121920">
                    <a:lnL w="28575"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tc>
                  <a:txBody>
                    <a:bodyPr/>
                    <a:lstStyle/>
                    <a:p>
                      <a:endParaRPr lang="en-US" sz="1900"/>
                    </a:p>
                  </a:txBody>
                  <a:tcPr marL="121920" marR="121920">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A2B7DF"/>
                    </a:solidFill>
                  </a:tcPr>
                </a:tc>
                <a:extLst>
                  <a:ext uri="{0D108BD9-81ED-4DB2-BD59-A6C34878D82A}">
                    <a16:rowId xmlns:a16="http://schemas.microsoft.com/office/drawing/2014/main" val="10006"/>
                  </a:ext>
                </a:extLst>
              </a:tr>
            </a:tbl>
          </a:graphicData>
        </a:graphic>
      </p:graphicFrame>
      <p:sp>
        <p:nvSpPr>
          <p:cNvPr id="9" name="Rectangle 8"/>
          <p:cNvSpPr/>
          <p:nvPr userDrawn="1"/>
        </p:nvSpPr>
        <p:spPr>
          <a:xfrm>
            <a:off x="0" y="708662"/>
            <a:ext cx="12192000" cy="6149340"/>
          </a:xfrm>
          <a:prstGeom prst="rect">
            <a:avLst/>
          </a:prstGeom>
          <a:gradFill>
            <a:gsLst>
              <a:gs pos="11000">
                <a:srgbClr val="FFFFFF">
                  <a:alpha val="99000"/>
                </a:srgbClr>
              </a:gs>
              <a:gs pos="0">
                <a:schemeClr val="bg1"/>
              </a:gs>
              <a:gs pos="100000">
                <a:schemeClr val="bg1">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pic>
        <p:nvPicPr>
          <p:cNvPr id="8" name="Picture 7"/>
          <p:cNvPicPr>
            <a:picLocks noChangeAspect="1"/>
          </p:cNvPicPr>
          <p:nvPr userDrawn="1"/>
        </p:nvPicPr>
        <p:blipFill>
          <a:blip r:embed="rId2"/>
          <a:stretch>
            <a:fillRect/>
          </a:stretch>
        </p:blipFill>
        <p:spPr>
          <a:xfrm>
            <a:off x="1240050" y="60730"/>
            <a:ext cx="7884844" cy="1869603"/>
          </a:xfrm>
          <a:prstGeom prst="rect">
            <a:avLst/>
          </a:prstGeom>
        </p:spPr>
      </p:pic>
      <p:sp>
        <p:nvSpPr>
          <p:cNvPr id="18" name="Rectangle 17"/>
          <p:cNvSpPr/>
          <p:nvPr userDrawn="1"/>
        </p:nvSpPr>
        <p:spPr>
          <a:xfrm>
            <a:off x="0" y="853474"/>
            <a:ext cx="12192000" cy="1076865"/>
          </a:xfrm>
          <a:prstGeom prst="rect">
            <a:avLst/>
          </a:prstGeom>
          <a:gradFill>
            <a:gsLst>
              <a:gs pos="0">
                <a:schemeClr val="bg1">
                  <a:alpha val="0"/>
                </a:schemeClr>
              </a:gs>
              <a:gs pos="88000">
                <a:srgbClr val="FFFFFF">
                  <a:alpha val="50000"/>
                </a:srgb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ndParaRPr>
          </a:p>
        </p:txBody>
      </p:sp>
      <p:sp>
        <p:nvSpPr>
          <p:cNvPr id="26" name="Text Placeholder 25"/>
          <p:cNvSpPr>
            <a:spLocks noGrp="1"/>
          </p:cNvSpPr>
          <p:nvPr userDrawn="1">
            <p:ph type="body" sz="quarter" idx="10"/>
          </p:nvPr>
        </p:nvSpPr>
        <p:spPr>
          <a:xfrm>
            <a:off x="3677930" y="6032883"/>
            <a:ext cx="4856479" cy="756856"/>
          </a:xfrm>
        </p:spPr>
        <p:txBody>
          <a:bodyPr/>
          <a:lstStyle>
            <a:lvl1pPr marL="0" indent="0">
              <a:buNone/>
              <a:defRPr>
                <a:solidFill>
                  <a:srgbClr val="325096"/>
                </a:solidFill>
                <a:latin typeface="Verdana" panose="020B0604030504040204" pitchFamily="34" charset="0"/>
                <a:ea typeface="Verdana" panose="020B0604030504040204" pitchFamily="34" charset="0"/>
                <a:cs typeface="Verdana" panose="020B0604030504040204" pitchFamily="34"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48697" y="5261233"/>
            <a:ext cx="2219649" cy="1544988"/>
          </a:xfrm>
          <a:prstGeom prst="rect">
            <a:avLst/>
          </a:prstGeom>
        </p:spPr>
      </p:pic>
    </p:spTree>
    <p:extLst>
      <p:ext uri="{BB962C8B-B14F-4D97-AF65-F5344CB8AC3E}">
        <p14:creationId xmlns:p14="http://schemas.microsoft.com/office/powerpoint/2010/main" val="3061376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 mit Bild">
    <p:spTree>
      <p:nvGrpSpPr>
        <p:cNvPr id="1" name=""/>
        <p:cNvGrpSpPr/>
        <p:nvPr/>
      </p:nvGrpSpPr>
      <p:grpSpPr>
        <a:xfrm>
          <a:off x="0" y="0"/>
          <a:ext cx="0" cy="0"/>
          <a:chOff x="0" y="0"/>
          <a:chExt cx="0" cy="0"/>
        </a:xfrm>
      </p:grpSpPr>
      <p:sp>
        <p:nvSpPr>
          <p:cNvPr id="3" name="Rectangle 3"/>
          <p:cNvSpPr>
            <a:spLocks noGrp="1" noChangeArrowheads="1"/>
          </p:cNvSpPr>
          <p:nvPr>
            <p:ph type="subTitle" idx="1"/>
          </p:nvPr>
        </p:nvSpPr>
        <p:spPr>
          <a:xfrm>
            <a:off x="622300" y="1773238"/>
            <a:ext cx="10944000" cy="647622"/>
          </a:xfrm>
        </p:spPr>
        <p:txBody>
          <a:bodyPr/>
          <a:lstStyle>
            <a:lvl1pPr marL="0" indent="0">
              <a:buNone/>
              <a:defRPr/>
            </a:lvl1pPr>
          </a:lstStyle>
          <a:p>
            <a:pPr lvl="0"/>
            <a:r>
              <a:rPr lang="en-US" noProof="0"/>
              <a:t>Click to edit Master subtitle style</a:t>
            </a:r>
            <a:endParaRPr lang="de-DE" noProof="0" dirty="0"/>
          </a:p>
        </p:txBody>
      </p:sp>
      <p:sp>
        <p:nvSpPr>
          <p:cNvPr id="4" name="Line 13"/>
          <p:cNvSpPr>
            <a:spLocks noChangeShapeType="1"/>
          </p:cNvSpPr>
          <p:nvPr/>
        </p:nvSpPr>
        <p:spPr bwMode="auto">
          <a:xfrm>
            <a:off x="622300" y="2492870"/>
            <a:ext cx="109440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Bildplatzhalter 2"/>
          <p:cNvSpPr>
            <a:spLocks noGrp="1"/>
          </p:cNvSpPr>
          <p:nvPr>
            <p:ph type="pic" sz="quarter" idx="10"/>
          </p:nvPr>
        </p:nvSpPr>
        <p:spPr>
          <a:xfrm>
            <a:off x="625700" y="2636890"/>
            <a:ext cx="10944000" cy="3384470"/>
          </a:xfrm>
        </p:spPr>
        <p:txBody>
          <a:bodyPr anchor="ctr" anchorCtr="0"/>
          <a:lstStyle>
            <a:lvl1pPr marL="0" indent="0" algn="ctr">
              <a:buNone/>
              <a:defRPr/>
            </a:lvl1pPr>
          </a:lstStyle>
          <a:p>
            <a:r>
              <a:rPr lang="en-US"/>
              <a:t>Click icon to add picture</a:t>
            </a:r>
            <a:endParaRPr lang="de-DE" dirty="0"/>
          </a:p>
        </p:txBody>
      </p:sp>
      <p:sp>
        <p:nvSpPr>
          <p:cNvPr id="6" name="Line 12"/>
          <p:cNvSpPr>
            <a:spLocks noChangeShapeType="1"/>
          </p:cNvSpPr>
          <p:nvPr/>
        </p:nvSpPr>
        <p:spPr bwMode="auto">
          <a:xfrm flipV="1">
            <a:off x="622300" y="404813"/>
            <a:ext cx="109440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Rectangle 2"/>
          <p:cNvSpPr>
            <a:spLocks noGrp="1" noChangeArrowheads="1"/>
          </p:cNvSpPr>
          <p:nvPr>
            <p:ph type="ctrTitle"/>
          </p:nvPr>
        </p:nvSpPr>
        <p:spPr>
          <a:xfrm>
            <a:off x="622300" y="476823"/>
            <a:ext cx="10944000" cy="1008140"/>
          </a:xfrm>
          <a:prstGeom prst="rect">
            <a:avLst/>
          </a:prstGeom>
          <a:noFill/>
        </p:spPr>
        <p:txBody>
          <a:bodyPr lIns="0"/>
          <a:lstStyle>
            <a:lvl1pPr marL="0" indent="0">
              <a:defRPr sz="3200" cap="all" baseline="0"/>
            </a:lvl1pPr>
          </a:lstStyle>
          <a:p>
            <a:pPr lvl="0"/>
            <a:r>
              <a:rPr lang="en-US" noProof="0"/>
              <a:t>Click to edit Master title style</a:t>
            </a:r>
            <a:endParaRPr lang="de-DE" noProof="0" dirty="0"/>
          </a:p>
        </p:txBody>
      </p:sp>
      <p:sp>
        <p:nvSpPr>
          <p:cNvPr id="2" name="Footer Placeholder 1">
            <a:extLst>
              <a:ext uri="{FF2B5EF4-FFF2-40B4-BE49-F238E27FC236}">
                <a16:creationId xmlns:a16="http://schemas.microsoft.com/office/drawing/2014/main" id="{2275BFE2-370D-F04F-946A-C14DF365DB33}"/>
              </a:ext>
            </a:extLst>
          </p:cNvPr>
          <p:cNvSpPr>
            <a:spLocks noGrp="1"/>
          </p:cNvSpPr>
          <p:nvPr>
            <p:ph type="ftr" sz="quarter" idx="11"/>
          </p:nvPr>
        </p:nvSpPr>
        <p:spPr>
          <a:xfrm>
            <a:off x="4036900" y="6356349"/>
            <a:ext cx="4114800" cy="365125"/>
          </a:xfrm>
          <a:prstGeom prst="rect">
            <a:avLst/>
          </a:prstGeom>
        </p:spPr>
        <p:txBody>
          <a:bodyPr tIns="0" anchor="t"/>
          <a:lstStyle>
            <a:lvl1pPr>
              <a:defRPr sz="1000">
                <a:solidFill>
                  <a:srgbClr val="898989"/>
                </a:solidFill>
              </a:defRPr>
            </a:lvl1pPr>
          </a:lstStyle>
          <a:p>
            <a:r>
              <a:rPr lang="en-US"/>
              <a:t>www.fraunhofer.org</a:t>
            </a:r>
            <a:endParaRPr lang="de-DE" dirty="0"/>
          </a:p>
        </p:txBody>
      </p:sp>
      <p:sp>
        <p:nvSpPr>
          <p:cNvPr id="9" name="Slide Number Placeholder 8">
            <a:extLst>
              <a:ext uri="{FF2B5EF4-FFF2-40B4-BE49-F238E27FC236}">
                <a16:creationId xmlns:a16="http://schemas.microsoft.com/office/drawing/2014/main" id="{240DB7C3-992E-DD41-9F9B-15E2D6EC9846}"/>
              </a:ext>
            </a:extLst>
          </p:cNvPr>
          <p:cNvSpPr>
            <a:spLocks noGrp="1"/>
          </p:cNvSpPr>
          <p:nvPr>
            <p:ph type="sldNum" sz="quarter" idx="12"/>
          </p:nvPr>
        </p:nvSpPr>
        <p:spPr>
          <a:xfrm>
            <a:off x="622300" y="6356350"/>
            <a:ext cx="2743200" cy="365125"/>
          </a:xfrm>
          <a:prstGeom prst="rect">
            <a:avLst/>
          </a:prstGeom>
        </p:spPr>
        <p:txBody>
          <a:bodyPr/>
          <a:lstStyle>
            <a:lvl1pPr>
              <a:defRPr sz="1000"/>
            </a:lvl1pPr>
          </a:lstStyle>
          <a:p>
            <a:pPr algn="l"/>
            <a:r>
              <a:rPr lang="en-US" dirty="0"/>
              <a:t>© Fraunhofer USA Inc.</a:t>
            </a:r>
            <a:br>
              <a:rPr lang="en-US" dirty="0"/>
            </a:br>
            <a:fld id="{8E7E2718-D658-E444-9088-8377813D4B69}" type="slidenum">
              <a:rPr lang="en-US" smtClean="0"/>
              <a:pPr algn="l"/>
              <a:t>‹#›</a:t>
            </a:fld>
            <a:endParaRPr lang="en-US" dirty="0"/>
          </a:p>
        </p:txBody>
      </p:sp>
      <p:sp>
        <p:nvSpPr>
          <p:cNvPr id="10" name="Rechteck 13" descr="valid_FHG_layout_1">
            <a:extLst>
              <a:ext uri="{FF2B5EF4-FFF2-40B4-BE49-F238E27FC236}">
                <a16:creationId xmlns:a16="http://schemas.microsoft.com/office/drawing/2014/main" id="{FB94C20A-6334-6941-97DA-18CC50F3E8EE}"/>
              </a:ext>
            </a:extLst>
          </p:cNvPr>
          <p:cNvSpPr/>
          <p:nvPr/>
        </p:nvSpPr>
        <p:spPr bwMode="auto">
          <a:xfrm>
            <a:off x="6383246" y="6957490"/>
            <a:ext cx="5807167" cy="396055"/>
          </a:xfrm>
          <a:prstGeom prst="rect">
            <a:avLst/>
          </a:prstGeom>
          <a:noFill/>
          <a:ln w="9525">
            <a:solidFill>
              <a:schemeClr val="tx2"/>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r>
              <a:rPr lang="de-DE" sz="900" dirty="0">
                <a:solidFill>
                  <a:schemeClr val="tx2"/>
                </a:solidFill>
              </a:rPr>
              <a:t>Diesen Kasten nicht löschen (ist für die Funktion der Folie wichtig)</a:t>
            </a:r>
          </a:p>
        </p:txBody>
      </p:sp>
    </p:spTree>
    <p:extLst>
      <p:ext uri="{BB962C8B-B14F-4D97-AF65-F5344CB8AC3E}">
        <p14:creationId xmlns:p14="http://schemas.microsoft.com/office/powerpoint/2010/main" val="2355368506"/>
      </p:ext>
    </p:extLst>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p:cNvSpPr>
            <a:spLocks noGrp="1" noChangeArrowheads="1"/>
          </p:cNvSpPr>
          <p:nvPr>
            <p:ph type="ctrTitle"/>
          </p:nvPr>
        </p:nvSpPr>
        <p:spPr>
          <a:xfrm>
            <a:off x="622300" y="476823"/>
            <a:ext cx="10944000" cy="1007908"/>
          </a:xfrm>
          <a:prstGeom prst="rect">
            <a:avLst/>
          </a:prstGeom>
        </p:spPr>
        <p:txBody>
          <a:bodyPr/>
          <a:lstStyle>
            <a:lvl1pPr marL="0" indent="0">
              <a:defRPr sz="3200" cap="all" baseline="0"/>
            </a:lvl1pPr>
          </a:lstStyle>
          <a:p>
            <a:pPr lvl="0"/>
            <a:r>
              <a:rPr lang="en-US" noProof="0"/>
              <a:t>Click to edit Master title style</a:t>
            </a:r>
            <a:endParaRPr lang="de-DE" noProof="0" dirty="0"/>
          </a:p>
        </p:txBody>
      </p:sp>
      <p:sp>
        <p:nvSpPr>
          <p:cNvPr id="4" name="Line 12"/>
          <p:cNvSpPr>
            <a:spLocks noChangeShapeType="1"/>
          </p:cNvSpPr>
          <p:nvPr/>
        </p:nvSpPr>
        <p:spPr bwMode="auto">
          <a:xfrm flipV="1">
            <a:off x="622300" y="406800"/>
            <a:ext cx="10944000"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5" name="Line 8"/>
          <p:cNvSpPr>
            <a:spLocks noChangeShapeType="1"/>
          </p:cNvSpPr>
          <p:nvPr/>
        </p:nvSpPr>
        <p:spPr bwMode="auto">
          <a:xfrm>
            <a:off x="624000" y="1558800"/>
            <a:ext cx="10944000"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aphicFrame>
        <p:nvGraphicFramePr>
          <p:cNvPr id="2" name="Tabelle 1"/>
          <p:cNvGraphicFramePr>
            <a:graphicFrameLocks noGrp="1"/>
          </p:cNvGraphicFramePr>
          <p:nvPr>
            <p:extLst>
              <p:ext uri="{D42A27DB-BD31-4B8C-83A1-F6EECF244321}">
                <p14:modId xmlns:p14="http://schemas.microsoft.com/office/powerpoint/2010/main" val="2420913445"/>
              </p:ext>
            </p:extLst>
          </p:nvPr>
        </p:nvGraphicFramePr>
        <p:xfrm>
          <a:off x="622300" y="1916832"/>
          <a:ext cx="10944000" cy="4104456"/>
        </p:xfrm>
        <a:graphic>
          <a:graphicData uri="http://schemas.openxmlformats.org/drawingml/2006/table">
            <a:tbl>
              <a:tblPr firstRow="1" bandRow="1">
                <a:tableStyleId>{5C22544A-7EE6-4342-B048-85BDC9FD1C3A}</a:tableStyleId>
              </a:tblPr>
              <a:tblGrid>
                <a:gridCol w="769177">
                  <a:extLst>
                    <a:ext uri="{9D8B030D-6E8A-4147-A177-3AD203B41FA5}">
                      <a16:colId xmlns:a16="http://schemas.microsoft.com/office/drawing/2014/main" val="20000"/>
                    </a:ext>
                  </a:extLst>
                </a:gridCol>
                <a:gridCol w="10174823">
                  <a:extLst>
                    <a:ext uri="{9D8B030D-6E8A-4147-A177-3AD203B41FA5}">
                      <a16:colId xmlns:a16="http://schemas.microsoft.com/office/drawing/2014/main" val="20001"/>
                    </a:ext>
                  </a:extLst>
                </a:gridCol>
              </a:tblGrid>
              <a:tr h="513057">
                <a:tc>
                  <a:txBody>
                    <a:bodyPr/>
                    <a:lstStyle/>
                    <a:p>
                      <a:endParaRPr lang="de-DE" b="1" dirty="0">
                        <a:latin typeface="+mj-lt"/>
                      </a:endParaRPr>
                    </a:p>
                  </a:txBody>
                  <a:tcPr marL="121920" marR="121920">
                    <a:noFill/>
                  </a:tcPr>
                </a:tc>
                <a:tc>
                  <a:txBody>
                    <a:bodyPr/>
                    <a:lstStyle/>
                    <a:p>
                      <a:endParaRPr lang="de-DE" b="1" dirty="0">
                        <a:latin typeface="+mj-lt"/>
                      </a:endParaRPr>
                    </a:p>
                  </a:txBody>
                  <a:tcPr marL="121920" marR="121920">
                    <a:noFill/>
                  </a:tcPr>
                </a:tc>
                <a:extLst>
                  <a:ext uri="{0D108BD9-81ED-4DB2-BD59-A6C34878D82A}">
                    <a16:rowId xmlns:a16="http://schemas.microsoft.com/office/drawing/2014/main" val="10000"/>
                  </a:ext>
                </a:extLst>
              </a:tr>
              <a:tr h="513057">
                <a:tc>
                  <a:txBody>
                    <a:bodyPr/>
                    <a:lstStyle/>
                    <a:p>
                      <a:endParaRPr lang="de-DE" b="1" dirty="0">
                        <a:latin typeface="+mj-lt"/>
                      </a:endParaRPr>
                    </a:p>
                  </a:txBody>
                  <a:tcPr marL="121920" marR="121920">
                    <a:noFill/>
                  </a:tcPr>
                </a:tc>
                <a:tc>
                  <a:txBody>
                    <a:bodyPr/>
                    <a:lstStyle/>
                    <a:p>
                      <a:endParaRPr lang="de-DE" b="1" dirty="0">
                        <a:latin typeface="+mj-lt"/>
                      </a:endParaRPr>
                    </a:p>
                  </a:txBody>
                  <a:tcPr marL="121920" marR="121920">
                    <a:noFill/>
                  </a:tcPr>
                </a:tc>
                <a:extLst>
                  <a:ext uri="{0D108BD9-81ED-4DB2-BD59-A6C34878D82A}">
                    <a16:rowId xmlns:a16="http://schemas.microsoft.com/office/drawing/2014/main" val="10001"/>
                  </a:ext>
                </a:extLst>
              </a:tr>
              <a:tr h="513057">
                <a:tc>
                  <a:txBody>
                    <a:bodyPr/>
                    <a:lstStyle/>
                    <a:p>
                      <a:endParaRPr lang="de-DE" b="1" dirty="0">
                        <a:latin typeface="+mj-lt"/>
                      </a:endParaRPr>
                    </a:p>
                  </a:txBody>
                  <a:tcPr marL="121920" marR="121920">
                    <a:noFill/>
                  </a:tcPr>
                </a:tc>
                <a:tc>
                  <a:txBody>
                    <a:bodyPr/>
                    <a:lstStyle/>
                    <a:p>
                      <a:endParaRPr lang="de-DE" b="1" dirty="0">
                        <a:latin typeface="+mj-lt"/>
                      </a:endParaRPr>
                    </a:p>
                  </a:txBody>
                  <a:tcPr marL="121920" marR="121920">
                    <a:noFill/>
                  </a:tcPr>
                </a:tc>
                <a:extLst>
                  <a:ext uri="{0D108BD9-81ED-4DB2-BD59-A6C34878D82A}">
                    <a16:rowId xmlns:a16="http://schemas.microsoft.com/office/drawing/2014/main" val="10002"/>
                  </a:ext>
                </a:extLst>
              </a:tr>
              <a:tr h="513057">
                <a:tc>
                  <a:txBody>
                    <a:bodyPr/>
                    <a:lstStyle/>
                    <a:p>
                      <a:endParaRPr lang="de-DE" b="1" dirty="0">
                        <a:latin typeface="+mj-lt"/>
                      </a:endParaRPr>
                    </a:p>
                  </a:txBody>
                  <a:tcPr marL="121920" marR="121920">
                    <a:noFill/>
                  </a:tcPr>
                </a:tc>
                <a:tc>
                  <a:txBody>
                    <a:bodyPr/>
                    <a:lstStyle/>
                    <a:p>
                      <a:endParaRPr lang="de-DE" b="1" dirty="0">
                        <a:latin typeface="+mj-lt"/>
                      </a:endParaRPr>
                    </a:p>
                  </a:txBody>
                  <a:tcPr marL="121920" marR="121920">
                    <a:noFill/>
                  </a:tcPr>
                </a:tc>
                <a:extLst>
                  <a:ext uri="{0D108BD9-81ED-4DB2-BD59-A6C34878D82A}">
                    <a16:rowId xmlns:a16="http://schemas.microsoft.com/office/drawing/2014/main" val="10003"/>
                  </a:ext>
                </a:extLst>
              </a:tr>
              <a:tr h="513057">
                <a:tc>
                  <a:txBody>
                    <a:bodyPr/>
                    <a:lstStyle/>
                    <a:p>
                      <a:endParaRPr lang="de-DE" b="1" dirty="0">
                        <a:latin typeface="+mj-lt"/>
                      </a:endParaRPr>
                    </a:p>
                  </a:txBody>
                  <a:tcPr marL="121920" marR="121920">
                    <a:noFill/>
                  </a:tcPr>
                </a:tc>
                <a:tc>
                  <a:txBody>
                    <a:bodyPr/>
                    <a:lstStyle/>
                    <a:p>
                      <a:endParaRPr lang="de-DE" b="1" dirty="0">
                        <a:latin typeface="+mj-lt"/>
                      </a:endParaRPr>
                    </a:p>
                  </a:txBody>
                  <a:tcPr marL="121920" marR="121920">
                    <a:noFill/>
                  </a:tcPr>
                </a:tc>
                <a:extLst>
                  <a:ext uri="{0D108BD9-81ED-4DB2-BD59-A6C34878D82A}">
                    <a16:rowId xmlns:a16="http://schemas.microsoft.com/office/drawing/2014/main" val="10004"/>
                  </a:ext>
                </a:extLst>
              </a:tr>
              <a:tr h="513057">
                <a:tc>
                  <a:txBody>
                    <a:bodyPr/>
                    <a:lstStyle/>
                    <a:p>
                      <a:endParaRPr lang="de-DE" b="1" dirty="0">
                        <a:latin typeface="+mj-lt"/>
                      </a:endParaRPr>
                    </a:p>
                  </a:txBody>
                  <a:tcPr marL="121920" marR="121920">
                    <a:noFill/>
                  </a:tcPr>
                </a:tc>
                <a:tc>
                  <a:txBody>
                    <a:bodyPr/>
                    <a:lstStyle/>
                    <a:p>
                      <a:endParaRPr lang="de-DE" b="1" dirty="0">
                        <a:latin typeface="+mj-lt"/>
                      </a:endParaRPr>
                    </a:p>
                  </a:txBody>
                  <a:tcPr marL="121920" marR="121920">
                    <a:noFill/>
                  </a:tcPr>
                </a:tc>
                <a:extLst>
                  <a:ext uri="{0D108BD9-81ED-4DB2-BD59-A6C34878D82A}">
                    <a16:rowId xmlns:a16="http://schemas.microsoft.com/office/drawing/2014/main" val="10005"/>
                  </a:ext>
                </a:extLst>
              </a:tr>
              <a:tr h="513057">
                <a:tc>
                  <a:txBody>
                    <a:bodyPr/>
                    <a:lstStyle/>
                    <a:p>
                      <a:endParaRPr lang="de-DE" b="1" dirty="0">
                        <a:latin typeface="+mj-lt"/>
                      </a:endParaRPr>
                    </a:p>
                  </a:txBody>
                  <a:tcPr marL="121920" marR="121920">
                    <a:noFill/>
                  </a:tcPr>
                </a:tc>
                <a:tc>
                  <a:txBody>
                    <a:bodyPr/>
                    <a:lstStyle/>
                    <a:p>
                      <a:endParaRPr lang="de-DE" b="1" dirty="0">
                        <a:latin typeface="+mj-lt"/>
                      </a:endParaRPr>
                    </a:p>
                  </a:txBody>
                  <a:tcPr marL="121920" marR="121920">
                    <a:noFill/>
                  </a:tcPr>
                </a:tc>
                <a:extLst>
                  <a:ext uri="{0D108BD9-81ED-4DB2-BD59-A6C34878D82A}">
                    <a16:rowId xmlns:a16="http://schemas.microsoft.com/office/drawing/2014/main" val="10006"/>
                  </a:ext>
                </a:extLst>
              </a:tr>
              <a:tr h="513057">
                <a:tc>
                  <a:txBody>
                    <a:bodyPr/>
                    <a:lstStyle/>
                    <a:p>
                      <a:endParaRPr lang="de-DE" b="1" dirty="0">
                        <a:latin typeface="+mj-lt"/>
                      </a:endParaRPr>
                    </a:p>
                  </a:txBody>
                  <a:tcPr marL="121920" marR="121920">
                    <a:noFill/>
                  </a:tcPr>
                </a:tc>
                <a:tc>
                  <a:txBody>
                    <a:bodyPr/>
                    <a:lstStyle/>
                    <a:p>
                      <a:endParaRPr lang="de-DE" b="1" dirty="0">
                        <a:latin typeface="+mj-lt"/>
                      </a:endParaRPr>
                    </a:p>
                  </a:txBody>
                  <a:tcPr marL="121920" marR="121920">
                    <a:noFill/>
                  </a:tcPr>
                </a:tc>
                <a:extLst>
                  <a:ext uri="{0D108BD9-81ED-4DB2-BD59-A6C34878D82A}">
                    <a16:rowId xmlns:a16="http://schemas.microsoft.com/office/drawing/2014/main" val="10007"/>
                  </a:ext>
                </a:extLst>
              </a:tr>
            </a:tbl>
          </a:graphicData>
        </a:graphic>
      </p:graphicFrame>
      <p:sp>
        <p:nvSpPr>
          <p:cNvPr id="8" name="Footer Placeholder 1">
            <a:extLst>
              <a:ext uri="{FF2B5EF4-FFF2-40B4-BE49-F238E27FC236}">
                <a16:creationId xmlns:a16="http://schemas.microsoft.com/office/drawing/2014/main" id="{4D2D15DA-BA86-D142-9EE6-2356BB2AF353}"/>
              </a:ext>
            </a:extLst>
          </p:cNvPr>
          <p:cNvSpPr>
            <a:spLocks noGrp="1"/>
          </p:cNvSpPr>
          <p:nvPr>
            <p:ph type="ftr" sz="quarter" idx="3"/>
          </p:nvPr>
        </p:nvSpPr>
        <p:spPr>
          <a:xfrm>
            <a:off x="4038600" y="6356350"/>
            <a:ext cx="4114800" cy="365125"/>
          </a:xfrm>
          <a:prstGeom prst="rect">
            <a:avLst/>
          </a:prstGeom>
        </p:spPr>
        <p:txBody>
          <a:bodyPr vert="horz" lIns="91440" tIns="0" rIns="91440" bIns="45720" rtlCol="0" anchor="t"/>
          <a:lstStyle>
            <a:lvl1pPr algn="ctr">
              <a:defRPr sz="1000">
                <a:solidFill>
                  <a:schemeClr val="bg1">
                    <a:lumMod val="50000"/>
                  </a:schemeClr>
                </a:solidFill>
              </a:defRPr>
            </a:lvl1pPr>
          </a:lstStyle>
          <a:p>
            <a:r>
              <a:rPr lang="en-US"/>
              <a:t>www.fraunhofer.org</a:t>
            </a:r>
            <a:endParaRPr lang="de-DE" dirty="0"/>
          </a:p>
        </p:txBody>
      </p:sp>
      <p:sp>
        <p:nvSpPr>
          <p:cNvPr id="9" name="Slide Number Placeholder 2">
            <a:extLst>
              <a:ext uri="{FF2B5EF4-FFF2-40B4-BE49-F238E27FC236}">
                <a16:creationId xmlns:a16="http://schemas.microsoft.com/office/drawing/2014/main" id="{A237D7BD-E779-A144-BC7F-BE3333E7D261}"/>
              </a:ext>
            </a:extLst>
          </p:cNvPr>
          <p:cNvSpPr>
            <a:spLocks noGrp="1"/>
          </p:cNvSpPr>
          <p:nvPr>
            <p:ph type="sldNum" sz="quarter" idx="4"/>
          </p:nvPr>
        </p:nvSpPr>
        <p:spPr>
          <a:xfrm>
            <a:off x="622300" y="6356350"/>
            <a:ext cx="2743200" cy="365125"/>
          </a:xfrm>
          <a:prstGeom prst="rect">
            <a:avLst/>
          </a:prstGeom>
        </p:spPr>
        <p:txBody>
          <a:bodyPr vert="horz" lIns="91440" tIns="45720" rIns="91440" bIns="45720" rtlCol="0" anchor="ctr"/>
          <a:lstStyle>
            <a:lvl1pPr algn="r">
              <a:defRPr sz="1000">
                <a:solidFill>
                  <a:schemeClr val="bg1">
                    <a:lumMod val="50000"/>
                  </a:schemeClr>
                </a:solidFill>
              </a:defRPr>
            </a:lvl1pPr>
          </a:lstStyle>
          <a:p>
            <a:pPr algn="l"/>
            <a:r>
              <a:rPr lang="en-US" dirty="0"/>
              <a:t>© Fraunhofer USA Inc.</a:t>
            </a:r>
            <a:br>
              <a:rPr lang="en-US" dirty="0"/>
            </a:br>
            <a:fld id="{8E7E2718-D658-E444-9088-8377813D4B69}" type="slidenum">
              <a:rPr lang="en-US" smtClean="0"/>
              <a:pPr algn="l"/>
              <a:t>‹#›</a:t>
            </a:fld>
            <a:endParaRPr lang="en-US" dirty="0"/>
          </a:p>
        </p:txBody>
      </p:sp>
      <p:sp>
        <p:nvSpPr>
          <p:cNvPr id="10" name="Rechteck 13" descr="valid_FHG_layout_1">
            <a:extLst>
              <a:ext uri="{FF2B5EF4-FFF2-40B4-BE49-F238E27FC236}">
                <a16:creationId xmlns:a16="http://schemas.microsoft.com/office/drawing/2014/main" id="{019294ED-5290-E347-93BB-4B0D45C5CA39}"/>
              </a:ext>
            </a:extLst>
          </p:cNvPr>
          <p:cNvSpPr/>
          <p:nvPr/>
        </p:nvSpPr>
        <p:spPr bwMode="auto">
          <a:xfrm>
            <a:off x="6383246" y="6957490"/>
            <a:ext cx="5807167" cy="396055"/>
          </a:xfrm>
          <a:prstGeom prst="rect">
            <a:avLst/>
          </a:prstGeom>
          <a:noFill/>
          <a:ln w="9525">
            <a:solidFill>
              <a:schemeClr val="tx2"/>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r>
              <a:rPr lang="de-DE" sz="900" dirty="0">
                <a:solidFill>
                  <a:schemeClr val="tx2"/>
                </a:solidFill>
              </a:rPr>
              <a:t>Diesen Kasten nicht löschen (ist für die Funktion der Folie wichtig)</a:t>
            </a:r>
          </a:p>
        </p:txBody>
      </p:sp>
    </p:spTree>
    <p:extLst>
      <p:ext uri="{BB962C8B-B14F-4D97-AF65-F5344CB8AC3E}">
        <p14:creationId xmlns:p14="http://schemas.microsoft.com/office/powerpoint/2010/main" val="2274594627"/>
      </p:ext>
    </p:extLst>
  </p:cSld>
  <p:clrMapOvr>
    <a:masterClrMapping/>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_Fraunhofer USA">
    <p:spTree>
      <p:nvGrpSpPr>
        <p:cNvPr id="1" name=""/>
        <p:cNvGrpSpPr/>
        <p:nvPr/>
      </p:nvGrpSpPr>
      <p:grpSpPr>
        <a:xfrm>
          <a:off x="0" y="0"/>
          <a:ext cx="0" cy="0"/>
          <a:chOff x="0" y="0"/>
          <a:chExt cx="0" cy="0"/>
        </a:xfrm>
      </p:grpSpPr>
      <p:sp>
        <p:nvSpPr>
          <p:cNvPr id="3" name="Inhaltsplatzhalter 2"/>
          <p:cNvSpPr>
            <a:spLocks noGrp="1"/>
          </p:cNvSpPr>
          <p:nvPr>
            <p:ph idx="1"/>
          </p:nvPr>
        </p:nvSpPr>
        <p:spPr>
          <a:xfrm>
            <a:off x="622300" y="1773238"/>
            <a:ext cx="10944000" cy="4248150"/>
          </a:xfrm>
        </p:spPr>
        <p:txBody>
          <a:bodyPr/>
          <a:lstStyle>
            <a:lvl1pPr>
              <a:buClr>
                <a:schemeClr val="tx2"/>
              </a:buCl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Rectangle 3"/>
          <p:cNvSpPr>
            <a:spLocks noGrp="1" noChangeArrowheads="1"/>
          </p:cNvSpPr>
          <p:nvPr>
            <p:ph type="subTitle" idx="10"/>
          </p:nvPr>
        </p:nvSpPr>
        <p:spPr>
          <a:xfrm>
            <a:off x="622300" y="334800"/>
            <a:ext cx="10944000" cy="647622"/>
          </a:xfrm>
        </p:spPr>
        <p:txBody>
          <a:bodyPr/>
          <a:lstStyle>
            <a:lvl1pPr marL="0" indent="0">
              <a:buNone/>
              <a:defRPr sz="2400" b="1">
                <a:solidFill>
                  <a:schemeClr val="tx1"/>
                </a:solidFill>
                <a:latin typeface="+mj-lt"/>
              </a:defRPr>
            </a:lvl1pPr>
          </a:lstStyle>
          <a:p>
            <a:pPr lvl="0"/>
            <a:r>
              <a:rPr lang="en-US" noProof="0"/>
              <a:t>Click to edit Master subtitle style</a:t>
            </a:r>
            <a:endParaRPr lang="de-DE" noProof="0" dirty="0"/>
          </a:p>
        </p:txBody>
      </p:sp>
      <p:sp>
        <p:nvSpPr>
          <p:cNvPr id="7" name="Footer Placeholder 1">
            <a:extLst>
              <a:ext uri="{FF2B5EF4-FFF2-40B4-BE49-F238E27FC236}">
                <a16:creationId xmlns:a16="http://schemas.microsoft.com/office/drawing/2014/main" id="{41DA4E59-A4F0-4E4A-BF79-BD9526425FA4}"/>
              </a:ext>
            </a:extLst>
          </p:cNvPr>
          <p:cNvSpPr>
            <a:spLocks noGrp="1"/>
          </p:cNvSpPr>
          <p:nvPr>
            <p:ph type="ftr" sz="quarter" idx="3"/>
          </p:nvPr>
        </p:nvSpPr>
        <p:spPr>
          <a:xfrm>
            <a:off x="4038600" y="6356350"/>
            <a:ext cx="4114800" cy="365125"/>
          </a:xfrm>
          <a:prstGeom prst="rect">
            <a:avLst/>
          </a:prstGeom>
        </p:spPr>
        <p:txBody>
          <a:bodyPr vert="horz" lIns="91440" tIns="0" rIns="91440" bIns="45720" rtlCol="0" anchor="t"/>
          <a:lstStyle>
            <a:lvl1pPr algn="ctr">
              <a:defRPr sz="1000">
                <a:solidFill>
                  <a:schemeClr val="bg1">
                    <a:lumMod val="50000"/>
                  </a:schemeClr>
                </a:solidFill>
              </a:defRPr>
            </a:lvl1pPr>
          </a:lstStyle>
          <a:p>
            <a:r>
              <a:rPr lang="en-US"/>
              <a:t>www.fraunhofer.org</a:t>
            </a:r>
            <a:endParaRPr lang="de-DE" dirty="0"/>
          </a:p>
        </p:txBody>
      </p:sp>
      <p:sp>
        <p:nvSpPr>
          <p:cNvPr id="8" name="Slide Number Placeholder 2">
            <a:extLst>
              <a:ext uri="{FF2B5EF4-FFF2-40B4-BE49-F238E27FC236}">
                <a16:creationId xmlns:a16="http://schemas.microsoft.com/office/drawing/2014/main" id="{E5BDFE1A-C19B-1F49-AAB8-3284C783C256}"/>
              </a:ext>
            </a:extLst>
          </p:cNvPr>
          <p:cNvSpPr>
            <a:spLocks noGrp="1"/>
          </p:cNvSpPr>
          <p:nvPr>
            <p:ph type="sldNum" sz="quarter" idx="4"/>
          </p:nvPr>
        </p:nvSpPr>
        <p:spPr>
          <a:xfrm>
            <a:off x="622300" y="6356350"/>
            <a:ext cx="2743200" cy="365125"/>
          </a:xfrm>
          <a:prstGeom prst="rect">
            <a:avLst/>
          </a:prstGeom>
        </p:spPr>
        <p:txBody>
          <a:bodyPr vert="horz" lIns="91440" tIns="45720" rIns="91440" bIns="45720" rtlCol="0" anchor="ctr"/>
          <a:lstStyle>
            <a:lvl1pPr algn="r">
              <a:defRPr sz="1000">
                <a:solidFill>
                  <a:schemeClr val="bg1">
                    <a:lumMod val="50000"/>
                  </a:schemeClr>
                </a:solidFill>
              </a:defRPr>
            </a:lvl1pPr>
          </a:lstStyle>
          <a:p>
            <a:pPr algn="l"/>
            <a:r>
              <a:rPr lang="en-US"/>
              <a:t>© Fraunhofer USA Inc.</a:t>
            </a:r>
            <a:br>
              <a:rPr lang="en-US"/>
            </a:br>
            <a:fld id="{8E7E2718-D658-E444-9088-8377813D4B69}" type="slidenum">
              <a:rPr lang="en-US" smtClean="0"/>
              <a:pPr algn="l"/>
              <a:t>‹#›</a:t>
            </a:fld>
            <a:endParaRPr lang="en-US" dirty="0"/>
          </a:p>
        </p:txBody>
      </p:sp>
      <p:sp>
        <p:nvSpPr>
          <p:cNvPr id="6" name="Rechteck 13" descr="valid_FHG_layout_1">
            <a:extLst>
              <a:ext uri="{FF2B5EF4-FFF2-40B4-BE49-F238E27FC236}">
                <a16:creationId xmlns:a16="http://schemas.microsoft.com/office/drawing/2014/main" id="{1D9ED792-2B07-394E-AC5C-055AE644946E}"/>
              </a:ext>
            </a:extLst>
          </p:cNvPr>
          <p:cNvSpPr/>
          <p:nvPr/>
        </p:nvSpPr>
        <p:spPr bwMode="auto">
          <a:xfrm>
            <a:off x="6383246" y="6957490"/>
            <a:ext cx="5807167" cy="396055"/>
          </a:xfrm>
          <a:prstGeom prst="rect">
            <a:avLst/>
          </a:prstGeom>
          <a:noFill/>
          <a:ln w="9525">
            <a:solidFill>
              <a:schemeClr val="tx2"/>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r>
              <a:rPr lang="de-DE" sz="900" dirty="0">
                <a:solidFill>
                  <a:schemeClr val="tx2"/>
                </a:solidFill>
              </a:rPr>
              <a:t>Diesen Kasten nicht löschen (ist für die Funktion der Folie wichtig)</a:t>
            </a:r>
          </a:p>
        </p:txBody>
      </p:sp>
      <p:sp>
        <p:nvSpPr>
          <p:cNvPr id="9" name="Rechteck 13" descr="valid_FHG_layout_1">
            <a:extLst>
              <a:ext uri="{FF2B5EF4-FFF2-40B4-BE49-F238E27FC236}">
                <a16:creationId xmlns:a16="http://schemas.microsoft.com/office/drawing/2014/main" id="{1D9ED792-2B07-394E-AC5C-055AE644946E}"/>
              </a:ext>
            </a:extLst>
          </p:cNvPr>
          <p:cNvSpPr/>
          <p:nvPr userDrawn="1"/>
        </p:nvSpPr>
        <p:spPr bwMode="auto">
          <a:xfrm>
            <a:off x="6383246" y="6957490"/>
            <a:ext cx="5807167" cy="396055"/>
          </a:xfrm>
          <a:prstGeom prst="rect">
            <a:avLst/>
          </a:prstGeom>
          <a:noFill/>
          <a:ln w="9525">
            <a:solidFill>
              <a:schemeClr val="tx2"/>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r>
              <a:rPr lang="de-DE" sz="900" dirty="0">
                <a:solidFill>
                  <a:schemeClr val="tx2"/>
                </a:solidFill>
              </a:rPr>
              <a:t>Diesen Kasten nicht löschen (ist für die Funktion der Folie wichtig)</a:t>
            </a:r>
          </a:p>
        </p:txBody>
      </p:sp>
    </p:spTree>
    <p:extLst>
      <p:ext uri="{BB962C8B-B14F-4D97-AF65-F5344CB8AC3E}">
        <p14:creationId xmlns:p14="http://schemas.microsoft.com/office/powerpoint/2010/main" val="3136872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de-DE"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23164542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13837" y="1773242"/>
            <a:ext cx="5380567" cy="4092575"/>
          </a:xfrm>
        </p:spPr>
        <p:txBody>
          <a:bodyPr/>
          <a:lstStyle>
            <a:lvl1pPr marL="0" indent="0">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97603" y="1773242"/>
            <a:ext cx="5380567" cy="4092575"/>
          </a:xfrm>
        </p:spPr>
        <p:txBody>
          <a:bodyPr/>
          <a:lstStyle>
            <a:lvl1pPr marL="0" indent="0">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607055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86B175B2-D311-4E25-ABEF-50223AD80D99}" type="slidenum">
              <a:rPr lang="en-US" smtClean="0"/>
              <a:t>‹#›</a:t>
            </a:fld>
            <a:endParaRPr lang="en-US"/>
          </a:p>
        </p:txBody>
      </p:sp>
      <p:sp>
        <p:nvSpPr>
          <p:cNvPr id="7" name="Title 6"/>
          <p:cNvSpPr>
            <a:spLocks noGrp="1"/>
          </p:cNvSpPr>
          <p:nvPr>
            <p:ph type="title"/>
          </p:nvPr>
        </p:nvSpPr>
        <p:spPr>
          <a:xfrm>
            <a:off x="4165601" y="64915"/>
            <a:ext cx="6740089" cy="773985"/>
          </a:xfrm>
          <a:prstGeom prst="rect">
            <a:avLst/>
          </a:prstGeom>
        </p:spPr>
        <p:txBody>
          <a:bodyPr anchor="ctr"/>
          <a:lstStyle>
            <a:lvl1pPr>
              <a:defRPr sz="2800" b="1">
                <a:solidFill>
                  <a:srgbClr val="FFFF00"/>
                </a:solidFill>
                <a:effectLst>
                  <a:outerShdw blurRad="38100" dist="38100" dir="2700000" algn="tl">
                    <a:srgbClr val="000000">
                      <a:alpha val="43137"/>
                    </a:srgbClr>
                  </a:outerShdw>
                </a:effectLst>
              </a:defRPr>
            </a:lvl1pPr>
          </a:lstStyle>
          <a:p>
            <a:r>
              <a:rPr lang="en-US"/>
              <a:t>Click to edit Master title style</a:t>
            </a:r>
          </a:p>
        </p:txBody>
      </p:sp>
    </p:spTree>
    <p:extLst>
      <p:ext uri="{BB962C8B-B14F-4D97-AF65-F5344CB8AC3E}">
        <p14:creationId xmlns:p14="http://schemas.microsoft.com/office/powerpoint/2010/main" val="1863563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9292"/>
            <a:ext cx="10972800" cy="530303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86B175B2-D311-4E25-ABEF-50223AD80D99}" type="slidenum">
              <a:rPr lang="en-US" smtClean="0"/>
              <a:t>‹#›</a:t>
            </a:fld>
            <a:endParaRPr lang="en-US"/>
          </a:p>
        </p:txBody>
      </p:sp>
      <p:sp>
        <p:nvSpPr>
          <p:cNvPr id="9" name="Title 6"/>
          <p:cNvSpPr>
            <a:spLocks noGrp="1"/>
          </p:cNvSpPr>
          <p:nvPr>
            <p:ph type="title"/>
          </p:nvPr>
        </p:nvSpPr>
        <p:spPr>
          <a:xfrm>
            <a:off x="4165601" y="64915"/>
            <a:ext cx="6740089" cy="773985"/>
          </a:xfrm>
          <a:prstGeom prst="rect">
            <a:avLst/>
          </a:prstGeom>
        </p:spPr>
        <p:txBody>
          <a:bodyPr anchor="ctr"/>
          <a:lstStyle>
            <a:lvl1pPr>
              <a:defRPr sz="2800" b="1">
                <a:solidFill>
                  <a:srgbClr val="FFFF00"/>
                </a:solidFill>
                <a:effectLst>
                  <a:outerShdw blurRad="38100" dist="38100" dir="2700000" algn="tl">
                    <a:srgbClr val="000000">
                      <a:alpha val="43137"/>
                    </a:srgbClr>
                  </a:outerShdw>
                </a:effectLst>
              </a:defRPr>
            </a:lvl1pPr>
          </a:lstStyle>
          <a:p>
            <a:r>
              <a:rPr lang="en-US"/>
              <a:t>Click to edit Master title style</a:t>
            </a:r>
          </a:p>
        </p:txBody>
      </p:sp>
    </p:spTree>
    <p:extLst>
      <p:ext uri="{BB962C8B-B14F-4D97-AF65-F5344CB8AC3E}">
        <p14:creationId xmlns:p14="http://schemas.microsoft.com/office/powerpoint/2010/main" val="6906356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1772"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11772"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86B175B2-D311-4E25-ABEF-50223AD80D99}" type="slidenum">
              <a:rPr lang="en-US" smtClean="0"/>
              <a:t>‹#›</a:t>
            </a:fld>
            <a:endParaRPr lang="en-US"/>
          </a:p>
        </p:txBody>
      </p:sp>
    </p:spTree>
    <p:extLst>
      <p:ext uri="{BB962C8B-B14F-4D97-AF65-F5344CB8AC3E}">
        <p14:creationId xmlns:p14="http://schemas.microsoft.com/office/powerpoint/2010/main" val="968781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134094"/>
            <a:ext cx="5384800" cy="537595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34094"/>
            <a:ext cx="5384800" cy="537595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86B175B2-D311-4E25-ABEF-50223AD80D99}" type="slidenum">
              <a:rPr lang="en-US" smtClean="0"/>
              <a:t>‹#›</a:t>
            </a:fld>
            <a:endParaRPr lang="en-US"/>
          </a:p>
        </p:txBody>
      </p:sp>
      <p:sp>
        <p:nvSpPr>
          <p:cNvPr id="7" name="Title 6"/>
          <p:cNvSpPr>
            <a:spLocks noGrp="1"/>
          </p:cNvSpPr>
          <p:nvPr>
            <p:ph type="title"/>
          </p:nvPr>
        </p:nvSpPr>
        <p:spPr>
          <a:xfrm>
            <a:off x="4165601" y="64915"/>
            <a:ext cx="6740089" cy="773985"/>
          </a:xfrm>
          <a:prstGeom prst="rect">
            <a:avLst/>
          </a:prstGeom>
        </p:spPr>
        <p:txBody>
          <a:bodyPr anchor="ctr"/>
          <a:lstStyle>
            <a:lvl1pPr>
              <a:defRPr sz="2800" b="1">
                <a:solidFill>
                  <a:srgbClr val="FFFF00"/>
                </a:solidFill>
                <a:effectLst>
                  <a:outerShdw blurRad="38100" dist="38100" dir="2700000" algn="tl">
                    <a:srgbClr val="000000">
                      <a:alpha val="43137"/>
                    </a:srgbClr>
                  </a:outerShdw>
                </a:effectLst>
              </a:defRPr>
            </a:lvl1pPr>
          </a:lstStyle>
          <a:p>
            <a:r>
              <a:rPr lang="en-US"/>
              <a:t>Click to edit Master title style</a:t>
            </a:r>
          </a:p>
        </p:txBody>
      </p:sp>
    </p:spTree>
    <p:extLst>
      <p:ext uri="{BB962C8B-B14F-4D97-AF65-F5344CB8AC3E}">
        <p14:creationId xmlns:p14="http://schemas.microsoft.com/office/powerpoint/2010/main" val="1766645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Line 6"/>
          <p:cNvSpPr>
            <a:spLocks noChangeShapeType="1"/>
          </p:cNvSpPr>
          <p:nvPr userDrawn="1"/>
        </p:nvSpPr>
        <p:spPr bwMode="auto">
          <a:xfrm>
            <a:off x="613835" y="1601788"/>
            <a:ext cx="10964333" cy="0"/>
          </a:xfrm>
          <a:prstGeom prst="line">
            <a:avLst/>
          </a:prstGeom>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8" name="Line 7"/>
          <p:cNvSpPr>
            <a:spLocks noChangeShapeType="1"/>
          </p:cNvSpPr>
          <p:nvPr userDrawn="1"/>
        </p:nvSpPr>
        <p:spPr bwMode="auto">
          <a:xfrm>
            <a:off x="613835" y="476251"/>
            <a:ext cx="10964333" cy="0"/>
          </a:xfrm>
          <a:prstGeom prst="line">
            <a:avLst/>
          </a:prstGeom>
          <a:noFill/>
          <a:ln w="508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sp>
        <p:nvSpPr>
          <p:cNvPr id="9" name="Rectangle 2"/>
          <p:cNvSpPr>
            <a:spLocks noGrp="1" noChangeArrowheads="1"/>
          </p:cNvSpPr>
          <p:nvPr>
            <p:ph type="ctrTitle"/>
          </p:nvPr>
        </p:nvSpPr>
        <p:spPr>
          <a:xfrm>
            <a:off x="613835" y="534990"/>
            <a:ext cx="10964333" cy="1044575"/>
          </a:xfrm>
        </p:spPr>
        <p:txBody>
          <a:bodyPr/>
          <a:lstStyle>
            <a:lvl1pPr>
              <a:defRPr sz="2800" cap="all" baseline="0"/>
            </a:lvl1pPr>
          </a:lstStyle>
          <a:p>
            <a:pPr lvl="0"/>
            <a:r>
              <a:rPr lang="en-US" dirty="0"/>
              <a:t>Click to edit Master title style</a:t>
            </a:r>
            <a:endParaRPr lang="de-DE" noProof="0" dirty="0"/>
          </a:p>
        </p:txBody>
      </p:sp>
      <p:pic>
        <p:nvPicPr>
          <p:cNvPr id="1026" name="Picture 2" descr="https://www.iese.fraunhofer.de/de/leistungen/software-pruefzentrum/_jcr_content/stage/stageParsys/stage_slide/image.img.4col.jpg/1458658481002_progonstics-524x300.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6672066" y="1700809"/>
            <a:ext cx="4928169" cy="4247468"/>
          </a:xfrm>
          <a:prstGeom prst="rect">
            <a:avLst/>
          </a:prstGeom>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6672066" y="1700809"/>
            <a:ext cx="4928169" cy="4248472"/>
          </a:xfrm>
          <a:prstGeom prst="rect">
            <a:avLst/>
          </a:prstGeom>
          <a:gradFill flip="none" rotWithShape="1">
            <a:gsLst>
              <a:gs pos="0">
                <a:schemeClr val="bg1"/>
              </a:gs>
              <a:gs pos="56000">
                <a:srgbClr val="FFFFFF">
                  <a:alpha val="50196"/>
                </a:srgbClr>
              </a:gs>
              <a:gs pos="73000">
                <a:srgbClr val="FFFFFF">
                  <a:alpha val="0"/>
                </a:srgbClr>
              </a:gs>
              <a:gs pos="100000">
                <a:srgbClr val="FFFFFF">
                  <a:alpha val="0"/>
                </a:srgbClr>
              </a:gs>
            </a:gsLst>
            <a:lin ang="0" scaled="1"/>
            <a:tileRect/>
          </a:gra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377"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a:ln>
                <a:noFill/>
              </a:ln>
              <a:solidFill>
                <a:schemeClr val="tx1"/>
              </a:solidFill>
              <a:effectLst/>
              <a:latin typeface="Frutiger LT Com 55 Roman" pitchFamily="34" charset="0"/>
            </a:endParaRPr>
          </a:p>
        </p:txBody>
      </p:sp>
      <p:sp>
        <p:nvSpPr>
          <p:cNvPr id="6" name="Content Placeholder 2"/>
          <p:cNvSpPr>
            <a:spLocks noGrp="1"/>
          </p:cNvSpPr>
          <p:nvPr>
            <p:ph idx="1"/>
          </p:nvPr>
        </p:nvSpPr>
        <p:spPr>
          <a:xfrm>
            <a:off x="613835" y="1773241"/>
            <a:ext cx="10964333" cy="4092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036093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160905"/>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1800668"/>
            <a:ext cx="5386917" cy="4728624"/>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160905"/>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800669"/>
            <a:ext cx="5389033" cy="472862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p>
            <a:endParaRPr lang="en-US"/>
          </a:p>
        </p:txBody>
      </p:sp>
      <p:sp>
        <p:nvSpPr>
          <p:cNvPr id="8" name="Slide Number Placeholder 7"/>
          <p:cNvSpPr>
            <a:spLocks noGrp="1"/>
          </p:cNvSpPr>
          <p:nvPr>
            <p:ph type="sldNum" sz="quarter" idx="11"/>
          </p:nvPr>
        </p:nvSpPr>
        <p:spPr/>
        <p:txBody>
          <a:bodyPr/>
          <a:lstStyle/>
          <a:p>
            <a:fld id="{86B175B2-D311-4E25-ABEF-50223AD80D99}" type="slidenum">
              <a:rPr lang="en-US" smtClean="0"/>
              <a:t>‹#›</a:t>
            </a:fld>
            <a:endParaRPr lang="en-US"/>
          </a:p>
        </p:txBody>
      </p:sp>
      <p:sp>
        <p:nvSpPr>
          <p:cNvPr id="9" name="Title 6"/>
          <p:cNvSpPr>
            <a:spLocks noGrp="1"/>
          </p:cNvSpPr>
          <p:nvPr>
            <p:ph type="title"/>
          </p:nvPr>
        </p:nvSpPr>
        <p:spPr>
          <a:xfrm>
            <a:off x="4165601" y="64915"/>
            <a:ext cx="6740089" cy="773985"/>
          </a:xfrm>
          <a:prstGeom prst="rect">
            <a:avLst/>
          </a:prstGeom>
        </p:spPr>
        <p:txBody>
          <a:bodyPr anchor="ctr"/>
          <a:lstStyle>
            <a:lvl1pPr>
              <a:defRPr sz="2800" b="1">
                <a:solidFill>
                  <a:srgbClr val="FFFF00"/>
                </a:solidFill>
                <a:effectLst>
                  <a:outerShdw blurRad="38100" dist="38100" dir="2700000" algn="tl">
                    <a:srgbClr val="000000">
                      <a:alpha val="43137"/>
                    </a:srgbClr>
                  </a:outerShdw>
                </a:effectLst>
              </a:defRPr>
            </a:lvl1pPr>
          </a:lstStyle>
          <a:p>
            <a:r>
              <a:rPr lang="en-US"/>
              <a:t>Click to edit Master title style</a:t>
            </a:r>
          </a:p>
        </p:txBody>
      </p:sp>
    </p:spTree>
    <p:extLst>
      <p:ext uri="{BB962C8B-B14F-4D97-AF65-F5344CB8AC3E}">
        <p14:creationId xmlns:p14="http://schemas.microsoft.com/office/powerpoint/2010/main" val="27403281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6"/>
          <p:cNvSpPr>
            <a:spLocks noGrp="1"/>
          </p:cNvSpPr>
          <p:nvPr>
            <p:ph type="title"/>
          </p:nvPr>
        </p:nvSpPr>
        <p:spPr>
          <a:xfrm>
            <a:off x="4165601" y="64915"/>
            <a:ext cx="6740089" cy="773985"/>
          </a:xfrm>
          <a:prstGeom prst="rect">
            <a:avLst/>
          </a:prstGeom>
        </p:spPr>
        <p:txBody>
          <a:bodyPr anchor="ctr"/>
          <a:lstStyle>
            <a:lvl1pPr>
              <a:defRPr sz="2800" b="1">
                <a:solidFill>
                  <a:srgbClr val="FFFF00"/>
                </a:solidFill>
                <a:effectLst>
                  <a:outerShdw blurRad="38100" dist="38100" dir="2700000" algn="tl">
                    <a:srgbClr val="000000">
                      <a:alpha val="43137"/>
                    </a:srgbClr>
                  </a:outerShdw>
                </a:effectLst>
              </a:defRPr>
            </a:lvl1pPr>
          </a:lstStyle>
          <a:p>
            <a:r>
              <a:rPr lang="en-US"/>
              <a:t>Click to edit Master title style</a:t>
            </a:r>
          </a:p>
        </p:txBody>
      </p:sp>
    </p:spTree>
    <p:extLst>
      <p:ext uri="{BB962C8B-B14F-4D97-AF65-F5344CB8AC3E}">
        <p14:creationId xmlns:p14="http://schemas.microsoft.com/office/powerpoint/2010/main" val="30133047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228713"/>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1228714"/>
            <a:ext cx="6815667" cy="526209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390764"/>
            <a:ext cx="4011084" cy="4100044"/>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itle 6"/>
          <p:cNvSpPr txBox="1">
            <a:spLocks/>
          </p:cNvSpPr>
          <p:nvPr/>
        </p:nvSpPr>
        <p:spPr>
          <a:xfrm>
            <a:off x="4165601" y="64915"/>
            <a:ext cx="6740089" cy="773985"/>
          </a:xfrm>
          <a:prstGeom prst="rect">
            <a:avLst/>
          </a:prstGeom>
        </p:spPr>
        <p:txBody>
          <a:bodyPr anchor="ctr"/>
          <a:lstStyle>
            <a:lvl1pPr algn="ctr" defTabSz="457200" rtl="0" eaLnBrk="1" latinLnBrk="0" hangingPunct="1">
              <a:spcBef>
                <a:spcPct val="0"/>
              </a:spcBef>
              <a:buNone/>
              <a:defRPr sz="2800" b="1" kern="1200">
                <a:solidFill>
                  <a:srgbClr val="FFFF00"/>
                </a:solidFill>
                <a:effectLst>
                  <a:outerShdw blurRad="38100" dist="38100" dir="2700000" algn="tl">
                    <a:srgbClr val="000000">
                      <a:alpha val="43137"/>
                    </a:srgbClr>
                  </a:outerShdw>
                </a:effectLst>
                <a:latin typeface="+mj-lt"/>
                <a:ea typeface="+mj-ea"/>
                <a:cs typeface="+mj-cs"/>
              </a:defRPr>
            </a:lvl1pPr>
          </a:lstStyle>
          <a:p>
            <a:r>
              <a:rPr lang="en-US" sz="2800"/>
              <a:t>Click to edit Master title style</a:t>
            </a:r>
          </a:p>
        </p:txBody>
      </p:sp>
    </p:spTree>
    <p:extLst>
      <p:ext uri="{BB962C8B-B14F-4D97-AF65-F5344CB8AC3E}">
        <p14:creationId xmlns:p14="http://schemas.microsoft.com/office/powerpoint/2010/main" val="9972147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2477" y="5018661"/>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432477" y="1190021"/>
            <a:ext cx="7315200" cy="367167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432477" y="5585399"/>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86B175B2-D311-4E25-ABEF-50223AD80D99}" type="slidenum">
              <a:rPr lang="en-US" smtClean="0"/>
              <a:t>‹#›</a:t>
            </a:fld>
            <a:endParaRPr lang="en-US"/>
          </a:p>
        </p:txBody>
      </p:sp>
      <p:sp>
        <p:nvSpPr>
          <p:cNvPr id="7" name="Title 6"/>
          <p:cNvSpPr txBox="1">
            <a:spLocks/>
          </p:cNvSpPr>
          <p:nvPr/>
        </p:nvSpPr>
        <p:spPr>
          <a:xfrm>
            <a:off x="4165601" y="64915"/>
            <a:ext cx="6740089" cy="773985"/>
          </a:xfrm>
          <a:prstGeom prst="rect">
            <a:avLst/>
          </a:prstGeom>
        </p:spPr>
        <p:txBody>
          <a:bodyPr anchor="ctr"/>
          <a:lstStyle>
            <a:lvl1pPr algn="ctr" defTabSz="457200" rtl="0" eaLnBrk="1" latinLnBrk="0" hangingPunct="1">
              <a:spcBef>
                <a:spcPct val="0"/>
              </a:spcBef>
              <a:buNone/>
              <a:defRPr sz="2800" b="1" kern="1200">
                <a:solidFill>
                  <a:srgbClr val="FFFF00"/>
                </a:solidFill>
                <a:effectLst>
                  <a:outerShdw blurRad="38100" dist="38100" dir="2700000" algn="tl">
                    <a:srgbClr val="000000">
                      <a:alpha val="43137"/>
                    </a:srgbClr>
                  </a:outerShdw>
                </a:effectLst>
                <a:latin typeface="+mj-lt"/>
                <a:ea typeface="+mj-ea"/>
                <a:cs typeface="+mj-cs"/>
              </a:defRPr>
            </a:lvl1pPr>
          </a:lstStyle>
          <a:p>
            <a:r>
              <a:rPr lang="en-US" sz="2800"/>
              <a:t>Click to edit Master title style</a:t>
            </a:r>
          </a:p>
        </p:txBody>
      </p:sp>
    </p:spTree>
    <p:extLst>
      <p:ext uri="{BB962C8B-B14F-4D97-AF65-F5344CB8AC3E}">
        <p14:creationId xmlns:p14="http://schemas.microsoft.com/office/powerpoint/2010/main" val="33001312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2" name="Title 6"/>
          <p:cNvSpPr>
            <a:spLocks noGrp="1"/>
          </p:cNvSpPr>
          <p:nvPr>
            <p:ph type="title"/>
          </p:nvPr>
        </p:nvSpPr>
        <p:spPr>
          <a:xfrm>
            <a:off x="4165601" y="64915"/>
            <a:ext cx="6740089" cy="773985"/>
          </a:xfrm>
          <a:prstGeom prst="rect">
            <a:avLst/>
          </a:prstGeom>
        </p:spPr>
        <p:txBody>
          <a:bodyPr anchor="ctr"/>
          <a:lstStyle>
            <a:lvl1pPr>
              <a:defRPr sz="2800" b="1">
                <a:solidFill>
                  <a:srgbClr val="FFFF00"/>
                </a:solidFill>
                <a:effectLst>
                  <a:outerShdw blurRad="38100" dist="38100" dir="2700000" algn="tl">
                    <a:srgbClr val="000000">
                      <a:alpha val="43137"/>
                    </a:srgbClr>
                  </a:outerShdw>
                </a:effectLst>
              </a:defRPr>
            </a:lvl1pPr>
          </a:lstStyle>
          <a:p>
            <a:r>
              <a:rPr lang="en-US"/>
              <a:t>Click to edit Master title style</a:t>
            </a:r>
          </a:p>
        </p:txBody>
      </p:sp>
      <p:sp>
        <p:nvSpPr>
          <p:cNvPr id="3" name="Slide Number Placeholder 5"/>
          <p:cNvSpPr>
            <a:spLocks noGrp="1"/>
          </p:cNvSpPr>
          <p:nvPr>
            <p:ph type="sldNum" sz="quarter" idx="11"/>
          </p:nvPr>
        </p:nvSpPr>
        <p:spPr>
          <a:xfrm>
            <a:off x="8737600" y="6356351"/>
            <a:ext cx="2844800" cy="365125"/>
          </a:xfrm>
        </p:spPr>
        <p:txBody>
          <a:bodyPr/>
          <a:lstStyle/>
          <a:p>
            <a:fld id="{86B175B2-D311-4E25-ABEF-50223AD80D99}" type="slidenum">
              <a:rPr lang="en-US" smtClean="0"/>
              <a:t>‹#›</a:t>
            </a:fld>
            <a:endParaRPr lang="en-US"/>
          </a:p>
        </p:txBody>
      </p:sp>
    </p:spTree>
    <p:extLst>
      <p:ext uri="{BB962C8B-B14F-4D97-AF65-F5344CB8AC3E}">
        <p14:creationId xmlns:p14="http://schemas.microsoft.com/office/powerpoint/2010/main" val="4120420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3469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81761"/>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4161436"/>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2B7920-C6C4-DF4A-8E03-68F6F6E84BE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3BD7EAF-5F14-714D-A28D-729F9E2B226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Confidential - Do not duplicate or distribute</a:t>
            </a:r>
          </a:p>
        </p:txBody>
      </p:sp>
      <p:sp>
        <p:nvSpPr>
          <p:cNvPr id="6" name="Slide Number Placeholder 5">
            <a:extLst>
              <a:ext uri="{FF2B5EF4-FFF2-40B4-BE49-F238E27FC236}">
                <a16:creationId xmlns:a16="http://schemas.microsoft.com/office/drawing/2014/main" id="{1F9E0CA4-7B79-1A4B-B4CB-1A076AC2A6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97050F-7A88-1441-A111-0E561E66A56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845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23586"/>
            <a:ext cx="10515600" cy="50696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915321" y="85426"/>
            <a:ext cx="8173831" cy="858461"/>
          </a:xfrm>
          <a:prstGeom prst="rect">
            <a:avLst/>
          </a:prstGeom>
        </p:spPr>
        <p:txBody>
          <a:bodyPr anchor="ctr"/>
          <a:lstStyle>
            <a:lvl1pPr algn="ctr">
              <a:defRPr sz="4400" b="1">
                <a:solidFill>
                  <a:srgbClr val="FFFF00"/>
                </a:solidFill>
                <a:latin typeface="+mn-lt"/>
              </a:defRPr>
            </a:lvl1pPr>
          </a:lstStyle>
          <a:p>
            <a:r>
              <a:rPr lang="en-US" dirty="0"/>
              <a:t>Click to edit Master title style</a:t>
            </a:r>
          </a:p>
        </p:txBody>
      </p:sp>
      <p:sp>
        <p:nvSpPr>
          <p:cNvPr id="4" name="Date Placeholder 3">
            <a:extLst>
              <a:ext uri="{FF2B5EF4-FFF2-40B4-BE49-F238E27FC236}">
                <a16:creationId xmlns:a16="http://schemas.microsoft.com/office/drawing/2014/main" id="{32601C18-A482-5A4E-9085-0C5A19B31A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6884A9D-6156-E748-95A5-79EC869677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Confidential - Do not duplicate or distribute</a:t>
            </a:r>
          </a:p>
        </p:txBody>
      </p:sp>
      <p:sp>
        <p:nvSpPr>
          <p:cNvPr id="6" name="Slide Number Placeholder 5">
            <a:extLst>
              <a:ext uri="{FF2B5EF4-FFF2-40B4-BE49-F238E27FC236}">
                <a16:creationId xmlns:a16="http://schemas.microsoft.com/office/drawing/2014/main" id="{40B0AADA-788D-3D47-ABA9-60A7E06FD4F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97050F-7A88-1441-A111-0E561E66A56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6670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2608" y="1478938"/>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42608" y="43586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3FE1C9-9272-FA43-BC12-ECC1083985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74CCCA5-80F2-0047-804D-FAE589B36B2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Confidential - Do not duplicate or distribute</a:t>
            </a:r>
          </a:p>
        </p:txBody>
      </p:sp>
      <p:sp>
        <p:nvSpPr>
          <p:cNvPr id="6" name="Slide Number Placeholder 5">
            <a:extLst>
              <a:ext uri="{FF2B5EF4-FFF2-40B4-BE49-F238E27FC236}">
                <a16:creationId xmlns:a16="http://schemas.microsoft.com/office/drawing/2014/main" id="{9F0167BC-FE45-0549-9AFA-D17EDB93CBE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97050F-7A88-1441-A111-0E561E66A56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9568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48483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7383"/>
            <a:ext cx="12192000" cy="6885052"/>
          </a:xfrm>
          <a:prstGeom prst="rect">
            <a:avLst/>
          </a:prstGeom>
        </p:spPr>
      </p:pic>
      <p:sp>
        <p:nvSpPr>
          <p:cNvPr id="3" name="Date Placeholder 2"/>
          <p:cNvSpPr>
            <a:spLocks noGrp="1"/>
          </p:cNvSpPr>
          <p:nvPr>
            <p:ph type="dt" sz="half" idx="10"/>
          </p:nvPr>
        </p:nvSpPr>
        <p:spPr>
          <a:xfrm>
            <a:off x="609600" y="6170613"/>
            <a:ext cx="2844800" cy="152400"/>
          </a:xfrm>
          <a:prstGeom prst="rect">
            <a:avLst/>
          </a:prstGeom>
        </p:spPr>
        <p:txBody>
          <a:bodyPr/>
          <a:lstStyle>
            <a:lvl1pPr>
              <a:defRPr>
                <a:solidFill>
                  <a:schemeClr val="bg1"/>
                </a:solidFill>
              </a:defRPr>
            </a:lvl1pPr>
          </a:lstStyle>
          <a:p>
            <a:pPr>
              <a:defRPr/>
            </a:pPr>
            <a:fld id="{3E4B72B0-032D-4904-9409-C91D785188A0}" type="datetime4">
              <a:rPr lang="en-US" smtClean="0"/>
              <a:t>February 1, 2021</a:t>
            </a:fld>
            <a:endParaRPr lang="en-US" dirty="0"/>
          </a:p>
        </p:txBody>
      </p:sp>
      <p:sp>
        <p:nvSpPr>
          <p:cNvPr id="4" name="Footer Placeholder 3"/>
          <p:cNvSpPr>
            <a:spLocks noGrp="1"/>
          </p:cNvSpPr>
          <p:nvPr>
            <p:ph type="ftr" sz="quarter" idx="11"/>
          </p:nvPr>
        </p:nvSpPr>
        <p:spPr>
          <a:xfrm>
            <a:off x="4165600" y="6170613"/>
            <a:ext cx="3860800" cy="152400"/>
          </a:xfrm>
          <a:prstGeom prst="rect">
            <a:avLst/>
          </a:prstGeom>
        </p:spPr>
        <p:txBody>
          <a:bodyPr/>
          <a:lstStyle>
            <a:lvl1pPr>
              <a:defRPr>
                <a:solidFill>
                  <a:schemeClr val="bg1"/>
                </a:solidFill>
              </a:defRPr>
            </a:lvl1pPr>
          </a:lstStyle>
          <a:p>
            <a:pPr>
              <a:defRPr/>
            </a:pPr>
            <a:endParaRPr lang="en-US" dirty="0"/>
          </a:p>
        </p:txBody>
      </p:sp>
      <p:sp>
        <p:nvSpPr>
          <p:cNvPr id="5" name="Slide Number Placeholder 4"/>
          <p:cNvSpPr>
            <a:spLocks noGrp="1"/>
          </p:cNvSpPr>
          <p:nvPr>
            <p:ph type="sldNum" sz="quarter" idx="12"/>
          </p:nvPr>
        </p:nvSpPr>
        <p:spPr>
          <a:xfrm>
            <a:off x="8737600" y="6170613"/>
            <a:ext cx="2844800" cy="152400"/>
          </a:xfrm>
          <a:prstGeom prst="rect">
            <a:avLst/>
          </a:prstGeom>
        </p:spPr>
        <p:txBody>
          <a:bodyPr/>
          <a:lstStyle>
            <a:lvl1pPr>
              <a:defRPr>
                <a:solidFill>
                  <a:schemeClr val="bg1"/>
                </a:solidFill>
              </a:defRPr>
            </a:lvl1pPr>
          </a:lstStyle>
          <a:p>
            <a:pPr>
              <a:defRPr/>
            </a:pPr>
            <a:fld id="{F04166E1-ADA2-4CAB-A608-EE8385499FC4}" type="slidenum">
              <a:rPr lang="en-US" smtClean="0"/>
              <a:pPr>
                <a:defRPr/>
              </a:pPr>
              <a:t>‹#›</a:t>
            </a:fld>
            <a:endParaRPr lang="en-US" dirty="0"/>
          </a:p>
        </p:txBody>
      </p:sp>
      <p:sp>
        <p:nvSpPr>
          <p:cNvPr id="6" name="Content Placeholder 2"/>
          <p:cNvSpPr>
            <a:spLocks noGrp="1"/>
          </p:cNvSpPr>
          <p:nvPr>
            <p:ph idx="1"/>
          </p:nvPr>
        </p:nvSpPr>
        <p:spPr>
          <a:xfrm>
            <a:off x="613835" y="1773241"/>
            <a:ext cx="10964333" cy="40925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9" name="Rectangle 2"/>
          <p:cNvSpPr>
            <a:spLocks noGrp="1" noChangeArrowheads="1"/>
          </p:cNvSpPr>
          <p:nvPr>
            <p:ph type="ctrTitle"/>
          </p:nvPr>
        </p:nvSpPr>
        <p:spPr>
          <a:xfrm>
            <a:off x="613835" y="534990"/>
            <a:ext cx="10964333" cy="1044575"/>
          </a:xfrm>
        </p:spPr>
        <p:txBody>
          <a:bodyPr/>
          <a:lstStyle>
            <a:lvl1pPr>
              <a:defRPr sz="3200" cap="all" baseline="0">
                <a:solidFill>
                  <a:schemeClr val="bg1"/>
                </a:solidFill>
              </a:defRPr>
            </a:lvl1pPr>
          </a:lstStyle>
          <a:p>
            <a:pPr lvl="0"/>
            <a:r>
              <a:rPr lang="en-US" dirty="0"/>
              <a:t>Click to edit Master title style</a:t>
            </a:r>
            <a:endParaRPr lang="de-DE" noProof="0" dirty="0"/>
          </a:p>
        </p:txBody>
      </p:sp>
    </p:spTree>
    <p:extLst>
      <p:ext uri="{BB962C8B-B14F-4D97-AF65-F5344CB8AC3E}">
        <p14:creationId xmlns:p14="http://schemas.microsoft.com/office/powerpoint/2010/main" val="27120274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195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de-DE"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381688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613835" y="1773241"/>
            <a:ext cx="5380567" cy="4092575"/>
          </a:xfrm>
        </p:spPr>
        <p:txBody>
          <a:bodyPr/>
          <a:lstStyle>
            <a:lvl1pPr marL="0" indent="0">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Content Placeholder 3"/>
          <p:cNvSpPr>
            <a:spLocks noGrp="1"/>
          </p:cNvSpPr>
          <p:nvPr>
            <p:ph sz="half" idx="2"/>
          </p:nvPr>
        </p:nvSpPr>
        <p:spPr>
          <a:xfrm>
            <a:off x="6197602" y="1773241"/>
            <a:ext cx="5380567" cy="4092575"/>
          </a:xfrm>
        </p:spPr>
        <p:txBody>
          <a:bodyPr/>
          <a:lstStyle>
            <a:lvl1pPr marL="0" indent="0">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55537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6" name="Content Placeholder 2"/>
          <p:cNvSpPr>
            <a:spLocks noGrp="1"/>
          </p:cNvSpPr>
          <p:nvPr>
            <p:ph sz="half" idx="1"/>
          </p:nvPr>
        </p:nvSpPr>
        <p:spPr>
          <a:xfrm>
            <a:off x="613835" y="1773241"/>
            <a:ext cx="3945996" cy="4092575"/>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1162692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799654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633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7.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jpe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microsoft.com/office/2007/relationships/hdphoto" Target="../media/hdphoto1.wdp"/><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12.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4.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8.xml"/><Relationship Id="rId7" Type="http://schemas.openxmlformats.org/officeDocument/2006/relationships/image" Target="../media/image12.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5.xml"/><Relationship Id="rId5" Type="http://schemas.openxmlformats.org/officeDocument/2006/relationships/slideLayout" Target="../slideLayouts/slideLayout40.xml"/><Relationship Id="rId4" Type="http://schemas.openxmlformats.org/officeDocument/2006/relationships/slideLayout" Target="../slideLayouts/slideLayout39.xml"/><Relationship Id="rId9"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3835" y="382588"/>
            <a:ext cx="1096433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title style</a:t>
            </a:r>
            <a:endParaRPr lang="de-DE" dirty="0"/>
          </a:p>
        </p:txBody>
      </p:sp>
      <p:sp>
        <p:nvSpPr>
          <p:cNvPr id="1027" name="Rectangle 3"/>
          <p:cNvSpPr>
            <a:spLocks noGrp="1" noChangeArrowheads="1"/>
          </p:cNvSpPr>
          <p:nvPr>
            <p:ph type="body" idx="1"/>
          </p:nvPr>
        </p:nvSpPr>
        <p:spPr bwMode="auto">
          <a:xfrm>
            <a:off x="613835" y="1773241"/>
            <a:ext cx="10964333"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028" name="Line 4"/>
          <p:cNvSpPr>
            <a:spLocks noChangeShapeType="1"/>
          </p:cNvSpPr>
          <p:nvPr/>
        </p:nvSpPr>
        <p:spPr bwMode="auto">
          <a:xfrm>
            <a:off x="613835" y="6113463"/>
            <a:ext cx="10964333"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pic>
        <p:nvPicPr>
          <p:cNvPr id="8" name="Picture 1">
            <a:extLst>
              <a:ext uri="{FF2B5EF4-FFF2-40B4-BE49-F238E27FC236}">
                <a16:creationId xmlns:a16="http://schemas.microsoft.com/office/drawing/2014/main" id="{5A629FF1-97E9-E541-83CD-0316323F3788}"/>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9652000" y="6248400"/>
            <a:ext cx="2032000" cy="533400"/>
          </a:xfrm>
          <a:prstGeom prst="rect">
            <a:avLst/>
          </a:prstGeom>
        </p:spPr>
      </p:pic>
      <p:pic>
        <p:nvPicPr>
          <p:cNvPr id="11" name="Picture 10">
            <a:extLst>
              <a:ext uri="{FF2B5EF4-FFF2-40B4-BE49-F238E27FC236}">
                <a16:creationId xmlns:a16="http://schemas.microsoft.com/office/drawing/2014/main" id="{6EA87718-A396-A245-B6DB-42FA34B23732}"/>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613835" y="6304351"/>
            <a:ext cx="2098518" cy="310581"/>
          </a:xfrm>
          <a:prstGeom prst="rect">
            <a:avLst/>
          </a:prstGeom>
        </p:spPr>
      </p:pic>
    </p:spTree>
    <p:extLst>
      <p:ext uri="{BB962C8B-B14F-4D97-AF65-F5344CB8AC3E}">
        <p14:creationId xmlns:p14="http://schemas.microsoft.com/office/powerpoint/2010/main" val="1696499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81" r:id="rId10"/>
  </p:sldLayoutIdLst>
  <p:hf hdr="0" ftr="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Frutiger LT Com 45 Light" pitchFamily="34" charset="0"/>
        </a:defRPr>
      </a:lvl2pPr>
      <a:lvl3pPr algn="l" rtl="0" eaLnBrk="0" fontAlgn="base" hangingPunct="0">
        <a:spcBef>
          <a:spcPct val="0"/>
        </a:spcBef>
        <a:spcAft>
          <a:spcPct val="0"/>
        </a:spcAft>
        <a:defRPr sz="2400" b="1">
          <a:solidFill>
            <a:schemeClr val="tx1"/>
          </a:solidFill>
          <a:latin typeface="Frutiger LT Com 45 Light" pitchFamily="34" charset="0"/>
        </a:defRPr>
      </a:lvl3pPr>
      <a:lvl4pPr algn="l" rtl="0" eaLnBrk="0" fontAlgn="base" hangingPunct="0">
        <a:spcBef>
          <a:spcPct val="0"/>
        </a:spcBef>
        <a:spcAft>
          <a:spcPct val="0"/>
        </a:spcAft>
        <a:defRPr sz="2400" b="1">
          <a:solidFill>
            <a:schemeClr val="tx1"/>
          </a:solidFill>
          <a:latin typeface="Frutiger LT Com 45 Light" pitchFamily="34" charset="0"/>
        </a:defRPr>
      </a:lvl4pPr>
      <a:lvl5pPr algn="l" rtl="0" eaLnBrk="0" fontAlgn="base" hangingPunct="0">
        <a:spcBef>
          <a:spcPct val="0"/>
        </a:spcBef>
        <a:spcAft>
          <a:spcPct val="0"/>
        </a:spcAft>
        <a:defRPr sz="2400" b="1">
          <a:solidFill>
            <a:schemeClr val="tx1"/>
          </a:solidFill>
          <a:latin typeface="Frutiger LT Com 45 Light" pitchFamily="34" charset="0"/>
        </a:defRPr>
      </a:lvl5pPr>
      <a:lvl6pPr marL="457189" algn="l" rtl="0" fontAlgn="base">
        <a:spcBef>
          <a:spcPct val="0"/>
        </a:spcBef>
        <a:spcAft>
          <a:spcPct val="0"/>
        </a:spcAft>
        <a:defRPr sz="2400" b="1">
          <a:solidFill>
            <a:schemeClr val="tx1"/>
          </a:solidFill>
          <a:latin typeface="Frutiger LT Com 45 Light" pitchFamily="34" charset="0"/>
        </a:defRPr>
      </a:lvl6pPr>
      <a:lvl7pPr marL="914377" algn="l" rtl="0" fontAlgn="base">
        <a:spcBef>
          <a:spcPct val="0"/>
        </a:spcBef>
        <a:spcAft>
          <a:spcPct val="0"/>
        </a:spcAft>
        <a:defRPr sz="2400" b="1">
          <a:solidFill>
            <a:schemeClr val="tx1"/>
          </a:solidFill>
          <a:latin typeface="Frutiger LT Com 45 Light" pitchFamily="34" charset="0"/>
        </a:defRPr>
      </a:lvl7pPr>
      <a:lvl8pPr marL="1371566" algn="l" rtl="0" fontAlgn="base">
        <a:spcBef>
          <a:spcPct val="0"/>
        </a:spcBef>
        <a:spcAft>
          <a:spcPct val="0"/>
        </a:spcAft>
        <a:defRPr sz="2400" b="1">
          <a:solidFill>
            <a:schemeClr val="tx1"/>
          </a:solidFill>
          <a:latin typeface="Frutiger LT Com 45 Light" pitchFamily="34" charset="0"/>
        </a:defRPr>
      </a:lvl8pPr>
      <a:lvl9pPr marL="1828754" algn="l" rtl="0" fontAlgn="base">
        <a:spcBef>
          <a:spcPct val="0"/>
        </a:spcBef>
        <a:spcAft>
          <a:spcPct val="0"/>
        </a:spcAft>
        <a:defRPr sz="2400" b="1">
          <a:solidFill>
            <a:schemeClr val="tx1"/>
          </a:solidFill>
          <a:latin typeface="Frutiger LT Com 45 Light" pitchFamily="34" charset="0"/>
        </a:defRPr>
      </a:lvl9pPr>
    </p:titleStyle>
    <p:bodyStyle>
      <a:lvl1pPr marL="0" indent="0" algn="l" rtl="0" eaLnBrk="0" fontAlgn="base" hangingPunct="0">
        <a:spcBef>
          <a:spcPct val="0"/>
        </a:spcBef>
        <a:spcAft>
          <a:spcPct val="40000"/>
        </a:spcAft>
        <a:buClr>
          <a:schemeClr val="tx2"/>
        </a:buClr>
        <a:buFont typeface="Wingdings" pitchFamily="2" charset="2"/>
        <a:defRPr>
          <a:solidFill>
            <a:schemeClr val="tx1"/>
          </a:solidFill>
          <a:latin typeface="+mn-lt"/>
          <a:ea typeface="+mn-ea"/>
          <a:cs typeface="+mn-cs"/>
        </a:defRPr>
      </a:lvl1pPr>
      <a:lvl2pPr marL="263519" indent="-261932" algn="l" rtl="0" eaLnBrk="0" fontAlgn="base" hangingPunct="0">
        <a:spcBef>
          <a:spcPct val="0"/>
        </a:spcBef>
        <a:spcAft>
          <a:spcPct val="40000"/>
        </a:spcAft>
        <a:buClr>
          <a:schemeClr val="tx2"/>
        </a:buClr>
        <a:buFont typeface="Wingdings" pitchFamily="2" charset="2"/>
        <a:buChar char="n"/>
        <a:defRPr>
          <a:solidFill>
            <a:schemeClr val="tx1"/>
          </a:solidFill>
          <a:latin typeface="+mn-lt"/>
        </a:defRPr>
      </a:lvl2pPr>
      <a:lvl3pPr marL="531800" indent="-26669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3pPr>
      <a:lvl4pPr marL="800080" indent="-26669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4pPr>
      <a:lvl5pPr marL="1079473" indent="-277806"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5pPr>
      <a:lvl6pPr marL="1536662" indent="-277806" algn="l" rtl="0" fontAlgn="base">
        <a:spcBef>
          <a:spcPct val="0"/>
        </a:spcBef>
        <a:spcAft>
          <a:spcPct val="40000"/>
        </a:spcAft>
        <a:buClr>
          <a:schemeClr val="bg2"/>
        </a:buClr>
        <a:buFont typeface="Wingdings" pitchFamily="2" charset="2"/>
        <a:buChar char="n"/>
        <a:defRPr>
          <a:solidFill>
            <a:schemeClr val="tx1"/>
          </a:solidFill>
          <a:latin typeface="+mn-lt"/>
        </a:defRPr>
      </a:lvl6pPr>
      <a:lvl7pPr marL="1993850" indent="-277806" algn="l" rtl="0" fontAlgn="base">
        <a:spcBef>
          <a:spcPct val="0"/>
        </a:spcBef>
        <a:spcAft>
          <a:spcPct val="40000"/>
        </a:spcAft>
        <a:buClr>
          <a:schemeClr val="bg2"/>
        </a:buClr>
        <a:buFont typeface="Wingdings" pitchFamily="2" charset="2"/>
        <a:buChar char="n"/>
        <a:defRPr>
          <a:solidFill>
            <a:schemeClr val="tx1"/>
          </a:solidFill>
          <a:latin typeface="+mn-lt"/>
        </a:defRPr>
      </a:lvl7pPr>
      <a:lvl8pPr marL="2451039" indent="-277806" algn="l" rtl="0" fontAlgn="base">
        <a:spcBef>
          <a:spcPct val="0"/>
        </a:spcBef>
        <a:spcAft>
          <a:spcPct val="40000"/>
        </a:spcAft>
        <a:buClr>
          <a:schemeClr val="bg2"/>
        </a:buClr>
        <a:buFont typeface="Wingdings" pitchFamily="2" charset="2"/>
        <a:buChar char="n"/>
        <a:defRPr>
          <a:solidFill>
            <a:schemeClr val="tx1"/>
          </a:solidFill>
          <a:latin typeface="+mn-lt"/>
        </a:defRPr>
      </a:lvl8pPr>
      <a:lvl9pPr marL="2908227" indent="-277806" algn="l" rtl="0" fontAlgn="base">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3835" y="382588"/>
            <a:ext cx="1096433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title style</a:t>
            </a:r>
            <a:endParaRPr lang="de-DE" dirty="0"/>
          </a:p>
        </p:txBody>
      </p:sp>
      <p:sp>
        <p:nvSpPr>
          <p:cNvPr id="1027" name="Rectangle 3"/>
          <p:cNvSpPr>
            <a:spLocks noGrp="1" noChangeArrowheads="1"/>
          </p:cNvSpPr>
          <p:nvPr>
            <p:ph type="body" idx="1"/>
          </p:nvPr>
        </p:nvSpPr>
        <p:spPr bwMode="auto">
          <a:xfrm>
            <a:off x="613835" y="1773241"/>
            <a:ext cx="10964333" cy="409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028" name="Line 4"/>
          <p:cNvSpPr>
            <a:spLocks noChangeShapeType="1"/>
          </p:cNvSpPr>
          <p:nvPr/>
        </p:nvSpPr>
        <p:spPr bwMode="auto">
          <a:xfrm>
            <a:off x="613835" y="6113463"/>
            <a:ext cx="10964333"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dirty="0"/>
          </a:p>
        </p:txBody>
      </p:sp>
      <p:grpSp>
        <p:nvGrpSpPr>
          <p:cNvPr id="3" name="Group 2">
            <a:extLst>
              <a:ext uri="{FF2B5EF4-FFF2-40B4-BE49-F238E27FC236}">
                <a16:creationId xmlns:a16="http://schemas.microsoft.com/office/drawing/2014/main" id="{293E10C5-EA5A-8E4F-87BC-458148C754D7}"/>
              </a:ext>
            </a:extLst>
          </p:cNvPr>
          <p:cNvGrpSpPr/>
          <p:nvPr userDrawn="1"/>
        </p:nvGrpSpPr>
        <p:grpSpPr>
          <a:xfrm>
            <a:off x="10121974" y="6280361"/>
            <a:ext cx="1981199" cy="429467"/>
            <a:chOff x="7591480" y="4739314"/>
            <a:chExt cx="1485899" cy="322100"/>
          </a:xfrm>
        </p:grpSpPr>
        <p:sp>
          <p:nvSpPr>
            <p:cNvPr id="1029" name="Text Box 5"/>
            <p:cNvSpPr txBox="1">
              <a:spLocks noChangeArrowheads="1"/>
            </p:cNvSpPr>
            <p:nvPr/>
          </p:nvSpPr>
          <p:spPr bwMode="auto">
            <a:xfrm>
              <a:off x="7884373" y="4969081"/>
              <a:ext cx="900112"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Frutiger LT Com 55 Roman" pitchFamily="34" charset="0"/>
                </a:defRPr>
              </a:lvl1pPr>
              <a:lvl2pPr marL="742950" indent="-285750" eaLnBrk="0" hangingPunct="0">
                <a:defRPr>
                  <a:solidFill>
                    <a:schemeClr val="tx1"/>
                  </a:solidFill>
                  <a:latin typeface="Frutiger LT Com 55 Roman" pitchFamily="34" charset="0"/>
                </a:defRPr>
              </a:lvl2pPr>
              <a:lvl3pPr marL="1143000" indent="-228600" eaLnBrk="0" hangingPunct="0">
                <a:defRPr>
                  <a:solidFill>
                    <a:schemeClr val="tx1"/>
                  </a:solidFill>
                  <a:latin typeface="Frutiger LT Com 55 Roman" pitchFamily="34" charset="0"/>
                </a:defRPr>
              </a:lvl3pPr>
              <a:lvl4pPr marL="1600200" indent="-228600" eaLnBrk="0" hangingPunct="0">
                <a:defRPr>
                  <a:solidFill>
                    <a:schemeClr val="tx1"/>
                  </a:solidFill>
                  <a:latin typeface="Frutiger LT Com 55 Roman" pitchFamily="34" charset="0"/>
                </a:defRPr>
              </a:lvl4pPr>
              <a:lvl5pPr marL="2057400" indent="-228600" eaLnBrk="0" hangingPunct="0">
                <a:defRPr>
                  <a:solidFill>
                    <a:schemeClr val="tx1"/>
                  </a:solidFill>
                  <a:latin typeface="Frutiger LT Com 55 Roman" pitchFamily="34" charset="0"/>
                </a:defRPr>
              </a:lvl5pPr>
              <a:lvl6pPr marL="2514600" indent="-228600" eaLnBrk="0" fontAlgn="base" hangingPunct="0">
                <a:spcBef>
                  <a:spcPct val="0"/>
                </a:spcBef>
                <a:spcAft>
                  <a:spcPct val="0"/>
                </a:spcAft>
                <a:defRPr>
                  <a:solidFill>
                    <a:schemeClr val="tx1"/>
                  </a:solidFill>
                  <a:latin typeface="Frutiger LT Com 55 Roman" pitchFamily="34" charset="0"/>
                </a:defRPr>
              </a:lvl6pPr>
              <a:lvl7pPr marL="2971800" indent="-228600" eaLnBrk="0" fontAlgn="base" hangingPunct="0">
                <a:spcBef>
                  <a:spcPct val="0"/>
                </a:spcBef>
                <a:spcAft>
                  <a:spcPct val="0"/>
                </a:spcAft>
                <a:defRPr>
                  <a:solidFill>
                    <a:schemeClr val="tx1"/>
                  </a:solidFill>
                  <a:latin typeface="Frutiger LT Com 55 Roman" pitchFamily="34" charset="0"/>
                </a:defRPr>
              </a:lvl7pPr>
              <a:lvl8pPr marL="3429000" indent="-228600" eaLnBrk="0" fontAlgn="base" hangingPunct="0">
                <a:spcBef>
                  <a:spcPct val="0"/>
                </a:spcBef>
                <a:spcAft>
                  <a:spcPct val="0"/>
                </a:spcAft>
                <a:defRPr>
                  <a:solidFill>
                    <a:schemeClr val="tx1"/>
                  </a:solidFill>
                  <a:latin typeface="Frutiger LT Com 55 Roman" pitchFamily="34" charset="0"/>
                </a:defRPr>
              </a:lvl8pPr>
              <a:lvl9pPr marL="3886200" indent="-228600" eaLnBrk="0" fontAlgn="base" hangingPunct="0">
                <a:spcBef>
                  <a:spcPct val="0"/>
                </a:spcBef>
                <a:spcAft>
                  <a:spcPct val="0"/>
                </a:spcAft>
                <a:defRPr>
                  <a:solidFill>
                    <a:schemeClr val="tx1"/>
                  </a:solidFill>
                  <a:latin typeface="Frutiger LT Com 55 Roman" pitchFamily="34" charset="0"/>
                </a:defRPr>
              </a:lvl9pPr>
            </a:lstStyle>
            <a:p>
              <a:pPr eaLnBrk="1" hangingPunct="1">
                <a:spcBef>
                  <a:spcPct val="50000"/>
                </a:spcBef>
                <a:defRPr/>
              </a:pPr>
              <a:r>
                <a:rPr lang="de-DE" sz="800" dirty="0">
                  <a:solidFill>
                    <a:schemeClr val="bg2"/>
                  </a:solidFill>
                </a:rPr>
                <a:t>© Fraunhofer 2021</a:t>
              </a:r>
            </a:p>
          </p:txBody>
        </p:sp>
        <p:pic>
          <p:nvPicPr>
            <p:cNvPr id="11" name="Picture 10">
              <a:extLst>
                <a:ext uri="{FF2B5EF4-FFF2-40B4-BE49-F238E27FC236}">
                  <a16:creationId xmlns:a16="http://schemas.microsoft.com/office/drawing/2014/main" id="{46228E56-1AAA-3043-9962-E5687D9248FB}"/>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a:stretch/>
          </p:blipFill>
          <p:spPr>
            <a:xfrm>
              <a:off x="7591480" y="4739314"/>
              <a:ext cx="1485899" cy="198517"/>
            </a:xfrm>
            <a:prstGeom prst="rect">
              <a:avLst/>
            </a:prstGeom>
          </p:spPr>
        </p:pic>
      </p:grpSp>
    </p:spTree>
    <p:extLst>
      <p:ext uri="{BB962C8B-B14F-4D97-AF65-F5344CB8AC3E}">
        <p14:creationId xmlns:p14="http://schemas.microsoft.com/office/powerpoint/2010/main" val="202476556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hdr="0" ftr="0"/>
  <p:txStyles>
    <p:titleStyle>
      <a:lvl1pPr algn="l" rtl="0" eaLnBrk="0" fontAlgn="base" hangingPunct="0">
        <a:spcBef>
          <a:spcPct val="0"/>
        </a:spcBef>
        <a:spcAft>
          <a:spcPct val="0"/>
        </a:spcAft>
        <a:defRPr sz="2400" b="1">
          <a:solidFill>
            <a:schemeClr val="tx1"/>
          </a:solidFill>
          <a:latin typeface="+mj-lt"/>
          <a:ea typeface="+mj-ea"/>
          <a:cs typeface="+mj-cs"/>
        </a:defRPr>
      </a:lvl1pPr>
      <a:lvl2pPr algn="l" rtl="0" eaLnBrk="0" fontAlgn="base" hangingPunct="0">
        <a:spcBef>
          <a:spcPct val="0"/>
        </a:spcBef>
        <a:spcAft>
          <a:spcPct val="0"/>
        </a:spcAft>
        <a:defRPr sz="2400" b="1">
          <a:solidFill>
            <a:schemeClr val="tx1"/>
          </a:solidFill>
          <a:latin typeface="Frutiger LT Com 45 Light" pitchFamily="34" charset="0"/>
        </a:defRPr>
      </a:lvl2pPr>
      <a:lvl3pPr algn="l" rtl="0" eaLnBrk="0" fontAlgn="base" hangingPunct="0">
        <a:spcBef>
          <a:spcPct val="0"/>
        </a:spcBef>
        <a:spcAft>
          <a:spcPct val="0"/>
        </a:spcAft>
        <a:defRPr sz="2400" b="1">
          <a:solidFill>
            <a:schemeClr val="tx1"/>
          </a:solidFill>
          <a:latin typeface="Frutiger LT Com 45 Light" pitchFamily="34" charset="0"/>
        </a:defRPr>
      </a:lvl3pPr>
      <a:lvl4pPr algn="l" rtl="0" eaLnBrk="0" fontAlgn="base" hangingPunct="0">
        <a:spcBef>
          <a:spcPct val="0"/>
        </a:spcBef>
        <a:spcAft>
          <a:spcPct val="0"/>
        </a:spcAft>
        <a:defRPr sz="2400" b="1">
          <a:solidFill>
            <a:schemeClr val="tx1"/>
          </a:solidFill>
          <a:latin typeface="Frutiger LT Com 45 Light" pitchFamily="34" charset="0"/>
        </a:defRPr>
      </a:lvl4pPr>
      <a:lvl5pPr algn="l" rtl="0" eaLnBrk="0" fontAlgn="base" hangingPunct="0">
        <a:spcBef>
          <a:spcPct val="0"/>
        </a:spcBef>
        <a:spcAft>
          <a:spcPct val="0"/>
        </a:spcAft>
        <a:defRPr sz="2400" b="1">
          <a:solidFill>
            <a:schemeClr val="tx1"/>
          </a:solidFill>
          <a:latin typeface="Frutiger LT Com 45 Light" pitchFamily="34" charset="0"/>
        </a:defRPr>
      </a:lvl5pPr>
      <a:lvl6pPr marL="457189" algn="l" rtl="0" fontAlgn="base">
        <a:spcBef>
          <a:spcPct val="0"/>
        </a:spcBef>
        <a:spcAft>
          <a:spcPct val="0"/>
        </a:spcAft>
        <a:defRPr sz="2400" b="1">
          <a:solidFill>
            <a:schemeClr val="tx1"/>
          </a:solidFill>
          <a:latin typeface="Frutiger LT Com 45 Light" pitchFamily="34" charset="0"/>
        </a:defRPr>
      </a:lvl6pPr>
      <a:lvl7pPr marL="914377" algn="l" rtl="0" fontAlgn="base">
        <a:spcBef>
          <a:spcPct val="0"/>
        </a:spcBef>
        <a:spcAft>
          <a:spcPct val="0"/>
        </a:spcAft>
        <a:defRPr sz="2400" b="1">
          <a:solidFill>
            <a:schemeClr val="tx1"/>
          </a:solidFill>
          <a:latin typeface="Frutiger LT Com 45 Light" pitchFamily="34" charset="0"/>
        </a:defRPr>
      </a:lvl7pPr>
      <a:lvl8pPr marL="1371566" algn="l" rtl="0" fontAlgn="base">
        <a:spcBef>
          <a:spcPct val="0"/>
        </a:spcBef>
        <a:spcAft>
          <a:spcPct val="0"/>
        </a:spcAft>
        <a:defRPr sz="2400" b="1">
          <a:solidFill>
            <a:schemeClr val="tx1"/>
          </a:solidFill>
          <a:latin typeface="Frutiger LT Com 45 Light" pitchFamily="34" charset="0"/>
        </a:defRPr>
      </a:lvl8pPr>
      <a:lvl9pPr marL="1828754" algn="l" rtl="0" fontAlgn="base">
        <a:spcBef>
          <a:spcPct val="0"/>
        </a:spcBef>
        <a:spcAft>
          <a:spcPct val="0"/>
        </a:spcAft>
        <a:defRPr sz="2400" b="1">
          <a:solidFill>
            <a:schemeClr val="tx1"/>
          </a:solidFill>
          <a:latin typeface="Frutiger LT Com 45 Light" pitchFamily="34" charset="0"/>
        </a:defRPr>
      </a:lvl9pPr>
    </p:titleStyle>
    <p:bodyStyle>
      <a:lvl1pPr marL="0" indent="0" algn="l" rtl="0" eaLnBrk="0" fontAlgn="base" hangingPunct="0">
        <a:spcBef>
          <a:spcPct val="0"/>
        </a:spcBef>
        <a:spcAft>
          <a:spcPct val="40000"/>
        </a:spcAft>
        <a:buClr>
          <a:schemeClr val="tx2"/>
        </a:buClr>
        <a:buFont typeface="Wingdings" pitchFamily="2" charset="2"/>
        <a:defRPr>
          <a:solidFill>
            <a:schemeClr val="tx1"/>
          </a:solidFill>
          <a:latin typeface="+mn-lt"/>
          <a:ea typeface="+mn-ea"/>
          <a:cs typeface="+mn-cs"/>
        </a:defRPr>
      </a:lvl1pPr>
      <a:lvl2pPr marL="263519" indent="-261932" algn="l" rtl="0" eaLnBrk="0" fontAlgn="base" hangingPunct="0">
        <a:spcBef>
          <a:spcPct val="0"/>
        </a:spcBef>
        <a:spcAft>
          <a:spcPct val="40000"/>
        </a:spcAft>
        <a:buClr>
          <a:schemeClr val="tx2"/>
        </a:buClr>
        <a:buFont typeface="Wingdings" pitchFamily="2" charset="2"/>
        <a:buChar char="n"/>
        <a:defRPr>
          <a:solidFill>
            <a:schemeClr val="tx1"/>
          </a:solidFill>
          <a:latin typeface="+mn-lt"/>
        </a:defRPr>
      </a:lvl2pPr>
      <a:lvl3pPr marL="531800" indent="-26669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3pPr>
      <a:lvl4pPr marL="800080" indent="-26669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4pPr>
      <a:lvl5pPr marL="1079473" indent="-277806"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5pPr>
      <a:lvl6pPr marL="1536662" indent="-277806" algn="l" rtl="0" fontAlgn="base">
        <a:spcBef>
          <a:spcPct val="0"/>
        </a:spcBef>
        <a:spcAft>
          <a:spcPct val="40000"/>
        </a:spcAft>
        <a:buClr>
          <a:schemeClr val="bg2"/>
        </a:buClr>
        <a:buFont typeface="Wingdings" pitchFamily="2" charset="2"/>
        <a:buChar char="n"/>
        <a:defRPr>
          <a:solidFill>
            <a:schemeClr val="tx1"/>
          </a:solidFill>
          <a:latin typeface="+mn-lt"/>
        </a:defRPr>
      </a:lvl6pPr>
      <a:lvl7pPr marL="1993850" indent="-277806" algn="l" rtl="0" fontAlgn="base">
        <a:spcBef>
          <a:spcPct val="0"/>
        </a:spcBef>
        <a:spcAft>
          <a:spcPct val="40000"/>
        </a:spcAft>
        <a:buClr>
          <a:schemeClr val="bg2"/>
        </a:buClr>
        <a:buFont typeface="Wingdings" pitchFamily="2" charset="2"/>
        <a:buChar char="n"/>
        <a:defRPr>
          <a:solidFill>
            <a:schemeClr val="tx1"/>
          </a:solidFill>
          <a:latin typeface="+mn-lt"/>
        </a:defRPr>
      </a:lvl7pPr>
      <a:lvl8pPr marL="2451039" indent="-277806" algn="l" rtl="0" fontAlgn="base">
        <a:spcBef>
          <a:spcPct val="0"/>
        </a:spcBef>
        <a:spcAft>
          <a:spcPct val="40000"/>
        </a:spcAft>
        <a:buClr>
          <a:schemeClr val="bg2"/>
        </a:buClr>
        <a:buFont typeface="Wingdings" pitchFamily="2" charset="2"/>
        <a:buChar char="n"/>
        <a:defRPr>
          <a:solidFill>
            <a:schemeClr val="tx1"/>
          </a:solidFill>
          <a:latin typeface="+mn-lt"/>
        </a:defRPr>
      </a:lvl8pPr>
      <a:lvl9pPr marL="2908227" indent="-277806" algn="l" rtl="0" fontAlgn="base">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622300" y="1774800"/>
            <a:ext cx="10944000" cy="4248150"/>
          </a:xfrm>
          <a:prstGeom prst="rect">
            <a:avLst/>
          </a:prstGeom>
          <a:noFill/>
          <a:ln>
            <a:noFill/>
          </a:ln>
          <a:effectLst/>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Line 7"/>
          <p:cNvSpPr>
            <a:spLocks noChangeShapeType="1"/>
          </p:cNvSpPr>
          <p:nvPr/>
        </p:nvSpPr>
        <p:spPr bwMode="auto">
          <a:xfrm flipV="1">
            <a:off x="625700" y="6165380"/>
            <a:ext cx="10944000" cy="0"/>
          </a:xfrm>
          <a:prstGeom prst="line">
            <a:avLst/>
          </a:prstGeom>
          <a:noFill/>
          <a:ln w="317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9" name="Picture 1">
            <a:extLst>
              <a:ext uri="{FF2B5EF4-FFF2-40B4-BE49-F238E27FC236}">
                <a16:creationId xmlns:a16="http://schemas.microsoft.com/office/drawing/2014/main" id="{5A629FF1-97E9-E541-83CD-0316323F378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652000" y="6248400"/>
            <a:ext cx="2032000" cy="533400"/>
          </a:xfrm>
          <a:prstGeom prst="rect">
            <a:avLst/>
          </a:prstGeom>
        </p:spPr>
      </p:pic>
      <p:sp>
        <p:nvSpPr>
          <p:cNvPr id="11" name="Slide Number Placeholder 2">
            <a:extLst>
              <a:ext uri="{FF2B5EF4-FFF2-40B4-BE49-F238E27FC236}">
                <a16:creationId xmlns:a16="http://schemas.microsoft.com/office/drawing/2014/main" id="{1AF387E1-54D1-094F-B53F-6973D5B0D43F}"/>
              </a:ext>
            </a:extLst>
          </p:cNvPr>
          <p:cNvSpPr>
            <a:spLocks noGrp="1"/>
          </p:cNvSpPr>
          <p:nvPr>
            <p:ph type="sldNum" sz="quarter" idx="4"/>
          </p:nvPr>
        </p:nvSpPr>
        <p:spPr>
          <a:xfrm>
            <a:off x="622300" y="6356350"/>
            <a:ext cx="2743200" cy="365125"/>
          </a:xfrm>
          <a:prstGeom prst="rect">
            <a:avLst/>
          </a:prstGeom>
        </p:spPr>
        <p:txBody>
          <a:bodyPr vert="horz" lIns="91440" tIns="45720" rIns="91440" bIns="45720" rtlCol="0" anchor="ctr"/>
          <a:lstStyle>
            <a:lvl1pPr algn="r">
              <a:defRPr sz="1000">
                <a:solidFill>
                  <a:schemeClr val="bg1">
                    <a:lumMod val="50000"/>
                  </a:schemeClr>
                </a:solidFill>
              </a:defRPr>
            </a:lvl1pPr>
          </a:lstStyle>
          <a:p>
            <a:pPr algn="l"/>
            <a:r>
              <a:rPr lang="en-US" dirty="0"/>
              <a:t>© Fraunhofer USA Inc.</a:t>
            </a:r>
            <a:br>
              <a:rPr lang="en-US" dirty="0"/>
            </a:br>
            <a:fld id="{8E7E2718-D658-E444-9088-8377813D4B69}" type="slidenum">
              <a:rPr lang="en-US" smtClean="0"/>
              <a:pPr algn="l"/>
              <a:t>‹#›</a:t>
            </a:fld>
            <a:endParaRPr lang="en-US" dirty="0"/>
          </a:p>
        </p:txBody>
      </p:sp>
      <p:grpSp>
        <p:nvGrpSpPr>
          <p:cNvPr id="8" name="Gruppieren 17">
            <a:extLst>
              <a:ext uri="{FF2B5EF4-FFF2-40B4-BE49-F238E27FC236}">
                <a16:creationId xmlns:a16="http://schemas.microsoft.com/office/drawing/2014/main" id="{E537D123-F650-564F-A7F7-13532AFF3597}"/>
              </a:ext>
            </a:extLst>
          </p:cNvPr>
          <p:cNvGrpSpPr/>
          <p:nvPr/>
        </p:nvGrpSpPr>
        <p:grpSpPr>
          <a:xfrm>
            <a:off x="0" y="7086600"/>
            <a:ext cx="5832150" cy="324000"/>
            <a:chOff x="0" y="7101510"/>
            <a:chExt cx="5832150" cy="324000"/>
          </a:xfrm>
        </p:grpSpPr>
        <p:sp>
          <p:nvSpPr>
            <p:cNvPr id="12" name="Rechteck 18">
              <a:extLst>
                <a:ext uri="{FF2B5EF4-FFF2-40B4-BE49-F238E27FC236}">
                  <a16:creationId xmlns:a16="http://schemas.microsoft.com/office/drawing/2014/main" id="{B9719132-98EA-8B4E-A0ED-4F38165ECFEB}"/>
                </a:ext>
              </a:extLst>
            </p:cNvPr>
            <p:cNvSpPr/>
            <p:nvPr userDrawn="1"/>
          </p:nvSpPr>
          <p:spPr>
            <a:xfrm>
              <a:off x="0" y="7101510"/>
              <a:ext cx="180000" cy="324000"/>
            </a:xfrm>
            <a:prstGeom prst="rect">
              <a:avLst/>
            </a:prstGeom>
            <a:solidFill>
              <a:schemeClr val="tx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24000" tIns="36000" rIns="0" bIns="0" rtlCol="0" anchor="ctr" anchorCtr="0"/>
            <a:lstStyle/>
            <a:p>
              <a:pPr algn="l">
                <a:lnSpc>
                  <a:spcPts val="600"/>
                </a:lnSpc>
              </a:pPr>
              <a:r>
                <a:rPr lang="de-DE" sz="900" dirty="0">
                  <a:solidFill>
                    <a:schemeClr val="accent1"/>
                  </a:solidFill>
                </a:rPr>
                <a:t>R 23</a:t>
              </a:r>
            </a:p>
            <a:p>
              <a:pPr algn="l">
                <a:lnSpc>
                  <a:spcPts val="600"/>
                </a:lnSpc>
              </a:pPr>
              <a:r>
                <a:rPr lang="de-DE" sz="900" dirty="0">
                  <a:solidFill>
                    <a:schemeClr val="accent1"/>
                  </a:solidFill>
                </a:rPr>
                <a:t>G 156</a:t>
              </a:r>
            </a:p>
            <a:p>
              <a:pPr algn="l">
                <a:lnSpc>
                  <a:spcPts val="600"/>
                </a:lnSpc>
              </a:pPr>
              <a:r>
                <a:rPr lang="de-DE" sz="900" dirty="0">
                  <a:solidFill>
                    <a:schemeClr val="accent1"/>
                  </a:solidFill>
                </a:rPr>
                <a:t>B 125</a:t>
              </a:r>
            </a:p>
          </p:txBody>
        </p:sp>
        <p:sp>
          <p:nvSpPr>
            <p:cNvPr id="13" name="Rechteck 19">
              <a:extLst>
                <a:ext uri="{FF2B5EF4-FFF2-40B4-BE49-F238E27FC236}">
                  <a16:creationId xmlns:a16="http://schemas.microsoft.com/office/drawing/2014/main" id="{F74A9930-DB03-304C-9436-85F6868B64A6}"/>
                </a:ext>
              </a:extLst>
            </p:cNvPr>
            <p:cNvSpPr/>
            <p:nvPr userDrawn="1"/>
          </p:nvSpPr>
          <p:spPr>
            <a:xfrm>
              <a:off x="942025" y="7101510"/>
              <a:ext cx="180000" cy="324000"/>
            </a:xfrm>
            <a:prstGeom prst="rect">
              <a:avLst/>
            </a:prstGeom>
            <a:solidFill>
              <a:srgbClr val="F294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24000" tIns="36000" rIns="0" bIns="0" rtlCol="0" anchor="ctr" anchorCtr="0"/>
            <a:lstStyle/>
            <a:p>
              <a:pPr algn="l">
                <a:lnSpc>
                  <a:spcPts val="600"/>
                </a:lnSpc>
              </a:pPr>
              <a:r>
                <a:rPr lang="de-DE" sz="900" dirty="0">
                  <a:solidFill>
                    <a:schemeClr val="accent1"/>
                  </a:solidFill>
                </a:rPr>
                <a:t>R 242</a:t>
              </a:r>
            </a:p>
            <a:p>
              <a:pPr algn="l">
                <a:lnSpc>
                  <a:spcPts val="600"/>
                </a:lnSpc>
              </a:pPr>
              <a:r>
                <a:rPr lang="de-DE" sz="900" dirty="0">
                  <a:solidFill>
                    <a:schemeClr val="accent1"/>
                  </a:solidFill>
                </a:rPr>
                <a:t>G 148</a:t>
              </a:r>
            </a:p>
            <a:p>
              <a:pPr algn="l">
                <a:lnSpc>
                  <a:spcPts val="600"/>
                </a:lnSpc>
              </a:pPr>
              <a:r>
                <a:rPr lang="de-DE" sz="900" dirty="0">
                  <a:solidFill>
                    <a:schemeClr val="accent1"/>
                  </a:solidFill>
                </a:rPr>
                <a:t>B 0</a:t>
              </a:r>
            </a:p>
          </p:txBody>
        </p:sp>
        <p:sp>
          <p:nvSpPr>
            <p:cNvPr id="14" name="Rechteck 20">
              <a:extLst>
                <a:ext uri="{FF2B5EF4-FFF2-40B4-BE49-F238E27FC236}">
                  <a16:creationId xmlns:a16="http://schemas.microsoft.com/office/drawing/2014/main" id="{F0DD75B8-C112-874A-832C-D5F686EF8988}"/>
                </a:ext>
              </a:extLst>
            </p:cNvPr>
            <p:cNvSpPr/>
            <p:nvPr userDrawn="1"/>
          </p:nvSpPr>
          <p:spPr>
            <a:xfrm>
              <a:off x="1884050" y="7101510"/>
              <a:ext cx="180000" cy="324000"/>
            </a:xfrm>
            <a:prstGeom prst="rect">
              <a:avLst/>
            </a:prstGeom>
            <a:solidFill>
              <a:srgbClr val="1F82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24000" tIns="36000" rIns="0" bIns="0" rtlCol="0" anchor="ctr" anchorCtr="0"/>
            <a:lstStyle/>
            <a:p>
              <a:pPr algn="l">
                <a:lnSpc>
                  <a:spcPts val="600"/>
                </a:lnSpc>
              </a:pPr>
              <a:r>
                <a:rPr lang="de-DE" sz="900" dirty="0">
                  <a:solidFill>
                    <a:schemeClr val="accent1"/>
                  </a:solidFill>
                </a:rPr>
                <a:t>R 31</a:t>
              </a:r>
            </a:p>
            <a:p>
              <a:pPr algn="l">
                <a:lnSpc>
                  <a:spcPts val="600"/>
                </a:lnSpc>
              </a:pPr>
              <a:r>
                <a:rPr lang="de-DE" sz="900" dirty="0">
                  <a:solidFill>
                    <a:schemeClr val="accent1"/>
                  </a:solidFill>
                </a:rPr>
                <a:t>G 130</a:t>
              </a:r>
            </a:p>
            <a:p>
              <a:pPr algn="l">
                <a:lnSpc>
                  <a:spcPts val="600"/>
                </a:lnSpc>
              </a:pPr>
              <a:r>
                <a:rPr lang="de-DE" sz="900" dirty="0">
                  <a:solidFill>
                    <a:schemeClr val="accent1"/>
                  </a:solidFill>
                </a:rPr>
                <a:t>B 192</a:t>
              </a:r>
            </a:p>
          </p:txBody>
        </p:sp>
        <p:sp>
          <p:nvSpPr>
            <p:cNvPr id="15" name="Rechteck 21">
              <a:extLst>
                <a:ext uri="{FF2B5EF4-FFF2-40B4-BE49-F238E27FC236}">
                  <a16:creationId xmlns:a16="http://schemas.microsoft.com/office/drawing/2014/main" id="{269ECA37-8CD5-2A4A-98ED-3A5D79440638}"/>
                </a:ext>
              </a:extLst>
            </p:cNvPr>
            <p:cNvSpPr/>
            <p:nvPr userDrawn="1"/>
          </p:nvSpPr>
          <p:spPr>
            <a:xfrm>
              <a:off x="2826075" y="7101510"/>
              <a:ext cx="180000" cy="324000"/>
            </a:xfrm>
            <a:prstGeom prst="rect">
              <a:avLst/>
            </a:prstGeom>
            <a:solidFill>
              <a:srgbClr val="E2001A"/>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24000" tIns="36000" rIns="0" bIns="0" rtlCol="0" anchor="ctr" anchorCtr="0"/>
            <a:lstStyle/>
            <a:p>
              <a:pPr algn="l">
                <a:lnSpc>
                  <a:spcPts val="600"/>
                </a:lnSpc>
              </a:pPr>
              <a:r>
                <a:rPr lang="de-DE" sz="900" dirty="0">
                  <a:solidFill>
                    <a:schemeClr val="accent1"/>
                  </a:solidFill>
                </a:rPr>
                <a:t>R 226</a:t>
              </a:r>
            </a:p>
            <a:p>
              <a:pPr algn="l">
                <a:lnSpc>
                  <a:spcPts val="600"/>
                </a:lnSpc>
              </a:pPr>
              <a:r>
                <a:rPr lang="de-DE" sz="900" dirty="0">
                  <a:solidFill>
                    <a:schemeClr val="accent1"/>
                  </a:solidFill>
                </a:rPr>
                <a:t>G 0</a:t>
              </a:r>
            </a:p>
            <a:p>
              <a:pPr algn="l">
                <a:lnSpc>
                  <a:spcPts val="600"/>
                </a:lnSpc>
              </a:pPr>
              <a:r>
                <a:rPr lang="de-DE" sz="900" dirty="0">
                  <a:solidFill>
                    <a:schemeClr val="accent1"/>
                  </a:solidFill>
                </a:rPr>
                <a:t>B 26</a:t>
              </a:r>
            </a:p>
          </p:txBody>
        </p:sp>
        <p:sp>
          <p:nvSpPr>
            <p:cNvPr id="16" name="Rechteck 22">
              <a:extLst>
                <a:ext uri="{FF2B5EF4-FFF2-40B4-BE49-F238E27FC236}">
                  <a16:creationId xmlns:a16="http://schemas.microsoft.com/office/drawing/2014/main" id="{ECD83C1E-AD11-A94A-B4E5-37DB6F89CD36}"/>
                </a:ext>
              </a:extLst>
            </p:cNvPr>
            <p:cNvSpPr/>
            <p:nvPr userDrawn="1"/>
          </p:nvSpPr>
          <p:spPr>
            <a:xfrm>
              <a:off x="3768100" y="7101510"/>
              <a:ext cx="180000" cy="324000"/>
            </a:xfrm>
            <a:prstGeom prst="rect">
              <a:avLst/>
            </a:prstGeom>
            <a:solidFill>
              <a:srgbClr val="B1C8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24000" tIns="36000" rIns="0" bIns="0" rtlCol="0" anchor="ctr" anchorCtr="0"/>
            <a:lstStyle/>
            <a:p>
              <a:pPr algn="l">
                <a:lnSpc>
                  <a:spcPts val="600"/>
                </a:lnSpc>
              </a:pPr>
              <a:r>
                <a:rPr lang="de-DE" sz="900" dirty="0">
                  <a:solidFill>
                    <a:schemeClr val="accent1"/>
                  </a:solidFill>
                </a:rPr>
                <a:t>R 177</a:t>
              </a:r>
            </a:p>
            <a:p>
              <a:pPr algn="l">
                <a:lnSpc>
                  <a:spcPts val="600"/>
                </a:lnSpc>
              </a:pPr>
              <a:r>
                <a:rPr lang="de-DE" sz="900" dirty="0">
                  <a:solidFill>
                    <a:schemeClr val="accent1"/>
                  </a:solidFill>
                </a:rPr>
                <a:t>G 200</a:t>
              </a:r>
            </a:p>
            <a:p>
              <a:pPr algn="l">
                <a:lnSpc>
                  <a:spcPts val="600"/>
                </a:lnSpc>
              </a:pPr>
              <a:r>
                <a:rPr lang="de-DE" sz="900" dirty="0">
                  <a:solidFill>
                    <a:schemeClr val="accent1"/>
                  </a:solidFill>
                </a:rPr>
                <a:t>B 0</a:t>
              </a:r>
            </a:p>
          </p:txBody>
        </p:sp>
        <p:sp>
          <p:nvSpPr>
            <p:cNvPr id="17" name="Rechteck 23">
              <a:extLst>
                <a:ext uri="{FF2B5EF4-FFF2-40B4-BE49-F238E27FC236}">
                  <a16:creationId xmlns:a16="http://schemas.microsoft.com/office/drawing/2014/main" id="{1ED27D5D-CAA5-BB44-9B5F-E4D598AEB9C1}"/>
                </a:ext>
              </a:extLst>
            </p:cNvPr>
            <p:cNvSpPr/>
            <p:nvPr userDrawn="1"/>
          </p:nvSpPr>
          <p:spPr>
            <a:xfrm>
              <a:off x="4710125" y="7101510"/>
              <a:ext cx="180000" cy="324000"/>
            </a:xfrm>
            <a:prstGeom prst="rect">
              <a:avLst/>
            </a:prstGeom>
            <a:solidFill>
              <a:srgbClr val="FEEFD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24000" tIns="36000" rIns="0" bIns="0" rtlCol="0" anchor="ctr" anchorCtr="0"/>
            <a:lstStyle/>
            <a:p>
              <a:pPr algn="l">
                <a:lnSpc>
                  <a:spcPts val="600"/>
                </a:lnSpc>
              </a:pPr>
              <a:r>
                <a:rPr lang="de-DE" sz="900" dirty="0">
                  <a:solidFill>
                    <a:schemeClr val="accent1"/>
                  </a:solidFill>
                </a:rPr>
                <a:t>R 254</a:t>
              </a:r>
            </a:p>
            <a:p>
              <a:pPr algn="l">
                <a:lnSpc>
                  <a:spcPts val="600"/>
                </a:lnSpc>
              </a:pPr>
              <a:r>
                <a:rPr lang="de-DE" sz="900" dirty="0">
                  <a:solidFill>
                    <a:schemeClr val="accent1"/>
                  </a:solidFill>
                </a:rPr>
                <a:t>G 239</a:t>
              </a:r>
            </a:p>
            <a:p>
              <a:pPr algn="l">
                <a:lnSpc>
                  <a:spcPts val="600"/>
                </a:lnSpc>
              </a:pPr>
              <a:r>
                <a:rPr lang="de-DE" sz="900" dirty="0">
                  <a:solidFill>
                    <a:schemeClr val="accent1"/>
                  </a:solidFill>
                </a:rPr>
                <a:t>B 214</a:t>
              </a:r>
            </a:p>
          </p:txBody>
        </p:sp>
        <p:sp>
          <p:nvSpPr>
            <p:cNvPr id="18" name="Rechteck 24">
              <a:extLst>
                <a:ext uri="{FF2B5EF4-FFF2-40B4-BE49-F238E27FC236}">
                  <a16:creationId xmlns:a16="http://schemas.microsoft.com/office/drawing/2014/main" id="{C91851E3-2957-4742-8D86-F65622655638}"/>
                </a:ext>
              </a:extLst>
            </p:cNvPr>
            <p:cNvSpPr/>
            <p:nvPr userDrawn="1"/>
          </p:nvSpPr>
          <p:spPr>
            <a:xfrm>
              <a:off x="5652150" y="7101510"/>
              <a:ext cx="180000" cy="324000"/>
            </a:xfrm>
            <a:prstGeom prst="rect">
              <a:avLst/>
            </a:prstGeom>
            <a:solidFill>
              <a:schemeClr val="accent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324000" tIns="36000" rIns="0" bIns="0" rtlCol="0" anchor="ctr" anchorCtr="0"/>
            <a:lstStyle/>
            <a:p>
              <a:pPr algn="l">
                <a:lnSpc>
                  <a:spcPts val="600"/>
                </a:lnSpc>
              </a:pPr>
              <a:r>
                <a:rPr lang="de-DE" sz="900" dirty="0">
                  <a:solidFill>
                    <a:schemeClr val="accent1"/>
                  </a:solidFill>
                </a:rPr>
                <a:t>R 225</a:t>
              </a:r>
            </a:p>
            <a:p>
              <a:pPr algn="l">
                <a:lnSpc>
                  <a:spcPts val="600"/>
                </a:lnSpc>
              </a:pPr>
              <a:r>
                <a:rPr lang="de-DE" sz="900" dirty="0">
                  <a:solidFill>
                    <a:schemeClr val="accent1"/>
                  </a:solidFill>
                </a:rPr>
                <a:t>G 227</a:t>
              </a:r>
            </a:p>
            <a:p>
              <a:pPr algn="l">
                <a:lnSpc>
                  <a:spcPts val="600"/>
                </a:lnSpc>
              </a:pPr>
              <a:r>
                <a:rPr lang="de-DE" sz="900" dirty="0">
                  <a:solidFill>
                    <a:schemeClr val="accent1"/>
                  </a:solidFill>
                </a:rPr>
                <a:t>B 227</a:t>
              </a:r>
            </a:p>
          </p:txBody>
        </p:sp>
      </p:grpSp>
      <p:sp>
        <p:nvSpPr>
          <p:cNvPr id="2" name="Footer Placeholder 1">
            <a:extLst>
              <a:ext uri="{FF2B5EF4-FFF2-40B4-BE49-F238E27FC236}">
                <a16:creationId xmlns:a16="http://schemas.microsoft.com/office/drawing/2014/main" id="{9513DEEE-DDD4-6846-AE60-ACD51FD300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www.fraunhofer.org</a:t>
            </a:r>
          </a:p>
        </p:txBody>
      </p:sp>
      <p:sp>
        <p:nvSpPr>
          <p:cNvPr id="3" name="Title Placeholder 2">
            <a:extLst>
              <a:ext uri="{FF2B5EF4-FFF2-40B4-BE49-F238E27FC236}">
                <a16:creationId xmlns:a16="http://schemas.microsoft.com/office/drawing/2014/main" id="{18D279C4-06A8-2345-B0FA-9EB0A0F12631}"/>
              </a:ext>
            </a:extLst>
          </p:cNvPr>
          <p:cNvSpPr>
            <a:spLocks noGrp="1"/>
          </p:cNvSpPr>
          <p:nvPr>
            <p:ph type="title"/>
          </p:nvPr>
        </p:nvSpPr>
        <p:spPr>
          <a:xfrm>
            <a:off x="622300" y="365125"/>
            <a:ext cx="10944000" cy="1325563"/>
          </a:xfrm>
          <a:prstGeom prst="rect">
            <a:avLst/>
          </a:prstGeom>
        </p:spPr>
        <p:txBody>
          <a:bodyPr vert="horz" lIns="91440" tIns="45720" rIns="91440" bIns="45720" rtlCol="0" anchor="ctr">
            <a:normAutofit/>
          </a:bodyPr>
          <a:lstStyle/>
          <a:p>
            <a:r>
              <a:rPr lang="en-US"/>
              <a:t>Click to edit Master title style</a:t>
            </a:r>
          </a:p>
        </p:txBody>
      </p:sp>
      <p:pic>
        <p:nvPicPr>
          <p:cNvPr id="19" name="Picture 1">
            <a:extLst>
              <a:ext uri="{FF2B5EF4-FFF2-40B4-BE49-F238E27FC236}">
                <a16:creationId xmlns:a16="http://schemas.microsoft.com/office/drawing/2014/main" id="{5A629FF1-97E9-E541-83CD-0316323F3788}"/>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9652000" y="6248400"/>
            <a:ext cx="2032000" cy="533400"/>
          </a:xfrm>
          <a:prstGeom prst="rect">
            <a:avLst/>
          </a:prstGeom>
        </p:spPr>
      </p:pic>
      <p:sp>
        <p:nvSpPr>
          <p:cNvPr id="20" name="Footer Placeholder 2">
            <a:extLst>
              <a:ext uri="{FF2B5EF4-FFF2-40B4-BE49-F238E27FC236}">
                <a16:creationId xmlns:a16="http://schemas.microsoft.com/office/drawing/2014/main" id="{26C527FC-9B19-4B48-9A7A-6F0B85EDE3D2}"/>
              </a:ext>
            </a:extLst>
          </p:cNvPr>
          <p:cNvSpPr txBox="1">
            <a:spLocks/>
          </p:cNvSpPr>
          <p:nvPr userDrawn="1"/>
        </p:nvSpPr>
        <p:spPr>
          <a:xfrm>
            <a:off x="4036900" y="6356349"/>
            <a:ext cx="4114800" cy="365125"/>
          </a:xfrm>
          <a:prstGeom prst="rect">
            <a:avLst/>
          </a:prstGeom>
        </p:spPr>
        <p:txBody>
          <a:bodyPr vert="horz" lIns="91440" tIns="0" rIns="91440" bIns="45720" rtlCol="0" anchor="t"/>
          <a:lstStyle>
            <a:defPPr>
              <a:defRPr lang="de-DE"/>
            </a:defPPr>
            <a:lvl1pPr algn="ctr" rtl="0" fontAlgn="base">
              <a:spcBef>
                <a:spcPct val="0"/>
              </a:spcBef>
              <a:spcAft>
                <a:spcPct val="40000"/>
              </a:spcAft>
              <a:buFont typeface="Wingdings" pitchFamily="2" charset="2"/>
              <a:defRPr sz="1000" kern="1200">
                <a:solidFill>
                  <a:srgbClr val="898989"/>
                </a:solidFill>
                <a:latin typeface="Frutiger LT Com 55 Roman" pitchFamily="34" charset="0"/>
                <a:ea typeface="+mn-ea"/>
                <a:cs typeface="+mn-cs"/>
              </a:defRPr>
            </a:lvl1pPr>
            <a:lvl2pPr marL="4572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2pPr>
            <a:lvl3pPr marL="9144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3pPr>
            <a:lvl4pPr marL="13716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4pPr>
            <a:lvl5pPr marL="18288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a:lstStyle>
          <a:p>
            <a:pPr marL="0" marR="0" lvl="0" indent="0" algn="ctr" defTabSz="914400" rtl="0" eaLnBrk="1" fontAlgn="base" latinLnBrk="0" hangingPunct="1">
              <a:lnSpc>
                <a:spcPct val="100000"/>
              </a:lnSpc>
              <a:spcBef>
                <a:spcPct val="0"/>
              </a:spcBef>
              <a:spcAft>
                <a:spcPct val="40000"/>
              </a:spcAft>
              <a:buClrTx/>
              <a:buSzTx/>
              <a:buFont typeface="Wingdings" pitchFamily="2" charset="2"/>
              <a:buNone/>
              <a:tabLst/>
              <a:defRPr/>
            </a:pPr>
            <a:r>
              <a:rPr kumimoji="0" lang="en-US" sz="1000" b="0" i="0" u="none" strike="noStrike" kern="1200" cap="none" spc="0" normalizeH="0" baseline="0" noProof="0">
                <a:ln>
                  <a:noFill/>
                </a:ln>
                <a:solidFill>
                  <a:srgbClr val="898989"/>
                </a:solidFill>
                <a:effectLst/>
                <a:uLnTx/>
                <a:uFillTx/>
                <a:latin typeface="Frutiger LT Com 55 Roman" pitchFamily="34" charset="0"/>
                <a:ea typeface="+mn-ea"/>
                <a:cs typeface="+mn-cs"/>
              </a:rPr>
              <a:t>www.fraunhofer.org</a:t>
            </a:r>
            <a:endParaRPr kumimoji="0" lang="de-DE" sz="1000" b="0" i="0" u="none" strike="noStrike" kern="1200" cap="none" spc="0" normalizeH="0" baseline="0" noProof="0" dirty="0">
              <a:ln>
                <a:noFill/>
              </a:ln>
              <a:solidFill>
                <a:srgbClr val="898989"/>
              </a:solidFill>
              <a:effectLst/>
              <a:uLnTx/>
              <a:uFillTx/>
              <a:latin typeface="Frutiger LT Com 55 Roman" pitchFamily="34" charset="0"/>
              <a:ea typeface="+mn-ea"/>
              <a:cs typeface="+mn-cs"/>
            </a:endParaRPr>
          </a:p>
        </p:txBody>
      </p:sp>
      <p:sp>
        <p:nvSpPr>
          <p:cNvPr id="21" name="Slide Number Placeholder 5">
            <a:extLst>
              <a:ext uri="{FF2B5EF4-FFF2-40B4-BE49-F238E27FC236}">
                <a16:creationId xmlns:a16="http://schemas.microsoft.com/office/drawing/2014/main" id="{FA9730C7-6E60-654D-A9E4-8843AEBEAA3D}"/>
              </a:ext>
            </a:extLst>
          </p:cNvPr>
          <p:cNvSpPr txBox="1">
            <a:spLocks/>
          </p:cNvSpPr>
          <p:nvPr userDrawn="1"/>
        </p:nvSpPr>
        <p:spPr>
          <a:xfrm>
            <a:off x="613835" y="6248400"/>
            <a:ext cx="2743200" cy="365125"/>
          </a:xfrm>
          <a:prstGeom prst="rect">
            <a:avLst/>
          </a:prstGeom>
        </p:spPr>
        <p:txBody>
          <a:bodyPr vert="horz" lIns="91440" tIns="45720" rIns="91440" bIns="45720" rtlCol="0" anchor="ctr"/>
          <a:lstStyle>
            <a:defPPr>
              <a:defRPr lang="de-DE"/>
            </a:defPPr>
            <a:lvl1pPr algn="r" rtl="0" fontAlgn="base">
              <a:spcBef>
                <a:spcPct val="0"/>
              </a:spcBef>
              <a:spcAft>
                <a:spcPct val="40000"/>
              </a:spcAft>
              <a:buFont typeface="Wingdings" pitchFamily="2" charset="2"/>
              <a:defRPr sz="1000" kern="1200">
                <a:solidFill>
                  <a:schemeClr val="bg1">
                    <a:lumMod val="50000"/>
                  </a:schemeClr>
                </a:solidFill>
                <a:latin typeface="Frutiger LT Com 55 Roman" pitchFamily="34" charset="0"/>
                <a:ea typeface="+mn-ea"/>
                <a:cs typeface="+mn-cs"/>
              </a:defRPr>
            </a:lvl1pPr>
            <a:lvl2pPr marL="4572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2pPr>
            <a:lvl3pPr marL="9144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3pPr>
            <a:lvl4pPr marL="13716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4pPr>
            <a:lvl5pPr marL="1828800" algn="l" rtl="0" fontAlgn="base">
              <a:spcBef>
                <a:spcPct val="0"/>
              </a:spcBef>
              <a:spcAft>
                <a:spcPct val="40000"/>
              </a:spcAft>
              <a:buFont typeface="Wingdings" pitchFamily="2" charset="2"/>
              <a:defRPr kern="1200">
                <a:solidFill>
                  <a:schemeClr val="tx1"/>
                </a:solidFill>
                <a:latin typeface="Frutiger LT Com 55 Roman" pitchFamily="34" charset="0"/>
                <a:ea typeface="+mn-ea"/>
                <a:cs typeface="+mn-cs"/>
              </a:defRPr>
            </a:lvl5pPr>
            <a:lvl6pPr marL="2286000" algn="l" defTabSz="914400" rtl="0" eaLnBrk="1" latinLnBrk="0" hangingPunct="1">
              <a:defRPr kern="1200">
                <a:solidFill>
                  <a:schemeClr val="tx1"/>
                </a:solidFill>
                <a:latin typeface="Frutiger LT Com 55 Roman" pitchFamily="34" charset="0"/>
                <a:ea typeface="+mn-ea"/>
                <a:cs typeface="+mn-cs"/>
              </a:defRPr>
            </a:lvl6pPr>
            <a:lvl7pPr marL="2743200" algn="l" defTabSz="914400" rtl="0" eaLnBrk="1" latinLnBrk="0" hangingPunct="1">
              <a:defRPr kern="1200">
                <a:solidFill>
                  <a:schemeClr val="tx1"/>
                </a:solidFill>
                <a:latin typeface="Frutiger LT Com 55 Roman" pitchFamily="34" charset="0"/>
                <a:ea typeface="+mn-ea"/>
                <a:cs typeface="+mn-cs"/>
              </a:defRPr>
            </a:lvl7pPr>
            <a:lvl8pPr marL="3200400" algn="l" defTabSz="914400" rtl="0" eaLnBrk="1" latinLnBrk="0" hangingPunct="1">
              <a:defRPr kern="1200">
                <a:solidFill>
                  <a:schemeClr val="tx1"/>
                </a:solidFill>
                <a:latin typeface="Frutiger LT Com 55 Roman" pitchFamily="34" charset="0"/>
                <a:ea typeface="+mn-ea"/>
                <a:cs typeface="+mn-cs"/>
              </a:defRPr>
            </a:lvl8pPr>
            <a:lvl9pPr marL="3657600" algn="l" defTabSz="914400" rtl="0" eaLnBrk="1" latinLnBrk="0" hangingPunct="1">
              <a:defRPr kern="1200">
                <a:solidFill>
                  <a:schemeClr val="tx1"/>
                </a:solidFill>
                <a:latin typeface="Frutiger LT Com 55 Roman" pitchFamily="34" charset="0"/>
                <a:ea typeface="+mn-ea"/>
                <a:cs typeface="+mn-cs"/>
              </a:defRPr>
            </a:lvl9pPr>
          </a:lstStyle>
          <a:p>
            <a:pPr marL="0" marR="0" lvl="0" indent="0" algn="l" defTabSz="914400" rtl="0" eaLnBrk="1" fontAlgn="base" latinLnBrk="0" hangingPunct="1">
              <a:lnSpc>
                <a:spcPct val="100000"/>
              </a:lnSpc>
              <a:spcBef>
                <a:spcPct val="0"/>
              </a:spcBef>
              <a:spcAft>
                <a:spcPct val="40000"/>
              </a:spcAft>
              <a:buClrTx/>
              <a:buSzTx/>
              <a:buFont typeface="Wingdings" pitchFamily="2" charset="2"/>
              <a:buNone/>
              <a:tabLst/>
              <a:defRPr/>
            </a:pPr>
            <a:r>
              <a:rPr kumimoji="0" lang="en-US" sz="1000" b="0" i="0" u="none" strike="noStrike" kern="1200" cap="none" spc="0" normalizeH="0" baseline="0" noProof="0" dirty="0">
                <a:ln>
                  <a:noFill/>
                </a:ln>
                <a:solidFill>
                  <a:srgbClr val="FFFFFF">
                    <a:lumMod val="50000"/>
                  </a:srgbClr>
                </a:solidFill>
                <a:effectLst/>
                <a:uLnTx/>
                <a:uFillTx/>
                <a:latin typeface="Frutiger LT Com 55 Roman" pitchFamily="34" charset="0"/>
                <a:ea typeface="+mn-ea"/>
                <a:cs typeface="+mn-cs"/>
              </a:rPr>
              <a:t>© Fraunhofer USA Inc.</a:t>
            </a:r>
          </a:p>
        </p:txBody>
      </p:sp>
    </p:spTree>
    <p:extLst>
      <p:ext uri="{BB962C8B-B14F-4D97-AF65-F5344CB8AC3E}">
        <p14:creationId xmlns:p14="http://schemas.microsoft.com/office/powerpoint/2010/main" val="83002423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7" r:id="rId4"/>
    <p:sldLayoutId id="2147483691" r:id="rId5"/>
  </p:sldLayoutIdLst>
  <p:hf hdr="0" ftr="0"/>
  <p:txStyles>
    <p:title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p:titleStyle>
    <p:bodyStyle>
      <a:lvl1pPr marL="360000" indent="-360000" algn="l" defTabSz="360000" rtl="0" eaLnBrk="1" fontAlgn="base" hangingPunct="1">
        <a:spcBef>
          <a:spcPct val="0"/>
        </a:spcBef>
        <a:spcAft>
          <a:spcPts val="900"/>
        </a:spcAft>
        <a:buClr>
          <a:schemeClr val="tx2"/>
        </a:buClr>
        <a:buFont typeface="Wingdings" pitchFamily="2" charset="2"/>
        <a:buChar char="n"/>
        <a:defRPr>
          <a:solidFill>
            <a:schemeClr val="tx1"/>
          </a:solidFill>
          <a:latin typeface="+mn-lt"/>
          <a:ea typeface="+mn-ea"/>
          <a:cs typeface="+mn-cs"/>
        </a:defRPr>
      </a:lvl1pPr>
      <a:lvl2pPr marL="72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2pPr>
      <a:lvl3pPr marL="108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3pPr>
      <a:lvl4pPr marL="144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4pPr>
      <a:lvl5pPr marL="1800000" indent="-360000" algn="l" defTabSz="360000" rtl="0" eaLnBrk="1" fontAlgn="base" hangingPunct="1">
        <a:spcBef>
          <a:spcPct val="0"/>
        </a:spcBef>
        <a:spcAft>
          <a:spcPts val="900"/>
        </a:spcAft>
        <a:buClr>
          <a:schemeClr val="bg2"/>
        </a:buClr>
        <a:buFont typeface="Wingdings" pitchFamily="2" charset="2"/>
        <a:buChar char="n"/>
        <a:defRPr>
          <a:solidFill>
            <a:schemeClr val="tx1"/>
          </a:solidFill>
          <a:latin typeface="+mn-lt"/>
        </a:defRPr>
      </a:lvl5pPr>
      <a:lvl6pPr marL="18875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6pPr>
      <a:lvl7pPr marL="23447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7pPr>
      <a:lvl8pPr marL="28019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8pPr>
      <a:lvl9pPr marL="3259138" indent="-358775" algn="l" rtl="0" eaLnBrk="1" fontAlgn="base" hangingPunct="1">
        <a:spcBef>
          <a:spcPct val="0"/>
        </a:spcBef>
        <a:spcAft>
          <a:spcPct val="40000"/>
        </a:spcAft>
        <a:buClr>
          <a:schemeClr val="bg2"/>
        </a:buClr>
        <a:buFont typeface="Wingdings" pitchFamily="2" charset="2"/>
        <a:buChar char="n"/>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2" descr="Palm"/>
          <p:cNvPicPr>
            <a:picLocks noChangeAspect="1" noChangeArrowheads="1"/>
          </p:cNvPicPr>
          <p:nvPr/>
        </p:nvPicPr>
        <p:blipFill>
          <a:blip r:embed="rId12" cstate="print">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35000"/>
                    </a14:imgEffect>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1" y="626218"/>
            <a:ext cx="3418417" cy="6076950"/>
          </a:xfrm>
          <a:prstGeom prst="rect">
            <a:avLst/>
          </a:prstGeom>
          <a:noFill/>
          <a:ln w="9525">
            <a:noFill/>
            <a:miter lim="800000"/>
            <a:headEnd/>
            <a:tailEnd/>
          </a:ln>
        </p:spPr>
      </p:pic>
      <p:sp>
        <p:nvSpPr>
          <p:cNvPr id="6" name="Footer Placeholder 5"/>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6"/>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175B2-D311-4E25-ABEF-50223AD80D99}" type="slidenum">
              <a:rPr lang="en-US" smtClean="0"/>
              <a:t>‹#›</a:t>
            </a:fld>
            <a:endParaRPr lang="en-US"/>
          </a:p>
        </p:txBody>
      </p:sp>
      <p:sp>
        <p:nvSpPr>
          <p:cNvPr id="3" name="Rectangle 2"/>
          <p:cNvSpPr/>
          <p:nvPr/>
        </p:nvSpPr>
        <p:spPr>
          <a:xfrm>
            <a:off x="1" y="-1"/>
            <a:ext cx="12191999" cy="883105"/>
          </a:xfrm>
          <a:prstGeom prst="rect">
            <a:avLst/>
          </a:prstGeom>
          <a:solidFill>
            <a:srgbClr val="9700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1596" y="-307656"/>
            <a:ext cx="4241270" cy="1498413"/>
          </a:xfrm>
          <a:prstGeom prst="rect">
            <a:avLst/>
          </a:prstGeom>
        </p:spPr>
      </p:pic>
    </p:spTree>
    <p:extLst>
      <p:ext uri="{BB962C8B-B14F-4D97-AF65-F5344CB8AC3E}">
        <p14:creationId xmlns:p14="http://schemas.microsoft.com/office/powerpoint/2010/main" val="286986843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2" descr="Palm">
            <a:extLst>
              <a:ext uri="{FF2B5EF4-FFF2-40B4-BE49-F238E27FC236}">
                <a16:creationId xmlns:a16="http://schemas.microsoft.com/office/drawing/2014/main" id="{E31FB0D1-EE03-9648-872E-9ECC5E2DEC45}"/>
              </a:ext>
            </a:extLst>
          </p:cNvPr>
          <p:cNvPicPr>
            <a:picLocks noChangeAspect="1" noChangeArrowheads="1"/>
          </p:cNvPicPr>
          <p:nvPr userDrawn="1"/>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0" y="626218"/>
            <a:ext cx="2563813" cy="6076950"/>
          </a:xfrm>
          <a:prstGeom prst="rect">
            <a:avLst/>
          </a:prstGeom>
          <a:noFill/>
          <a:ln w="9525">
            <a:noFill/>
            <a:miter lim="800000"/>
            <a:headEnd/>
            <a:tailEnd/>
          </a:ln>
        </p:spPr>
      </p:pic>
      <p:pic>
        <p:nvPicPr>
          <p:cNvPr id="7" name="Picture 6">
            <a:extLst>
              <a:ext uri="{FF2B5EF4-FFF2-40B4-BE49-F238E27FC236}">
                <a16:creationId xmlns:a16="http://schemas.microsoft.com/office/drawing/2014/main" id="{78072F77-0B8C-384A-BA85-8C5FD1EE1A1A}"/>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1" y="0"/>
            <a:ext cx="12192000" cy="1032734"/>
          </a:xfrm>
          <a:prstGeom prst="rect">
            <a:avLst/>
          </a:prstGeom>
        </p:spPr>
      </p:pic>
      <p:pic>
        <p:nvPicPr>
          <p:cNvPr id="3" name="Picture 2"/>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 y="118334"/>
            <a:ext cx="2969110" cy="796066"/>
          </a:xfrm>
          <a:prstGeom prst="rect">
            <a:avLst/>
          </a:prstGeom>
        </p:spPr>
      </p:pic>
      <p:sp>
        <p:nvSpPr>
          <p:cNvPr id="9" name="Footer Placeholder 8">
            <a:extLst>
              <a:ext uri="{FF2B5EF4-FFF2-40B4-BE49-F238E27FC236}">
                <a16:creationId xmlns:a16="http://schemas.microsoft.com/office/drawing/2014/main" id="{79F68931-20DB-AF46-AADE-20811E423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Confidential - Do not duplicate or distribute</a:t>
            </a:r>
          </a:p>
        </p:txBody>
      </p:sp>
      <p:sp>
        <p:nvSpPr>
          <p:cNvPr id="10" name="Date Placeholder 9">
            <a:extLst>
              <a:ext uri="{FF2B5EF4-FFF2-40B4-BE49-F238E27FC236}">
                <a16:creationId xmlns:a16="http://schemas.microsoft.com/office/drawing/2014/main" id="{64A79B67-E87A-BC4E-BBCA-AE2727E36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54534E6E-429C-004A-A965-84749A7565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097050F-7A88-1441-A111-0E561E66A56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67566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555783" y="6253565"/>
            <a:ext cx="5396869" cy="415797"/>
          </a:xfrm>
          <a:noFill/>
        </p:spPr>
        <p:txBody>
          <a:bodyPr anchor="ctr"/>
          <a:lstStyle/>
          <a:p>
            <a:pPr algn="ctr"/>
            <a:r>
              <a:rPr lang="en-US" sz="1800" b="1" dirty="0">
                <a:latin typeface="+mj-lt"/>
              </a:rPr>
              <a:t>Dr. Abdel </a:t>
            </a:r>
            <a:r>
              <a:rPr lang="en-US" sz="1800" b="1" dirty="0" err="1">
                <a:latin typeface="+mj-lt"/>
              </a:rPr>
              <a:t>Bayoumi</a:t>
            </a:r>
            <a:r>
              <a:rPr lang="en-US" sz="1800" b="1" dirty="0">
                <a:latin typeface="+mj-lt"/>
              </a:rPr>
              <a:t>, Dr. Adam Porter, and Dr. Amit </a:t>
            </a:r>
            <a:r>
              <a:rPr lang="en-US" sz="1800" b="1" dirty="0" err="1">
                <a:latin typeface="+mj-lt"/>
              </a:rPr>
              <a:t>Sheth</a:t>
            </a:r>
            <a:endParaRPr lang="en-US" sz="1800" b="1" dirty="0">
              <a:latin typeface="+mj-lt"/>
            </a:endParaRPr>
          </a:p>
        </p:txBody>
      </p:sp>
      <p:sp>
        <p:nvSpPr>
          <p:cNvPr id="3" name="Text Placeholder 2"/>
          <p:cNvSpPr>
            <a:spLocks noGrp="1"/>
          </p:cNvSpPr>
          <p:nvPr>
            <p:ph type="body" sz="quarter" idx="10"/>
          </p:nvPr>
        </p:nvSpPr>
        <p:spPr>
          <a:xfrm>
            <a:off x="307019" y="6253565"/>
            <a:ext cx="3040615" cy="415796"/>
          </a:xfrm>
          <a:noFill/>
        </p:spPr>
        <p:txBody>
          <a:bodyPr anchor="ctr"/>
          <a:lstStyle/>
          <a:p>
            <a:pPr algn="ctr"/>
            <a:r>
              <a:rPr lang="de-DE" sz="1800" dirty="0"/>
              <a:t>Fraunhofer USA CMA &amp; U </a:t>
            </a:r>
            <a:r>
              <a:rPr lang="de-DE" sz="1800" dirty="0" err="1"/>
              <a:t>of</a:t>
            </a:r>
            <a:r>
              <a:rPr lang="de-DE" sz="1800" dirty="0"/>
              <a:t> SC</a:t>
            </a:r>
          </a:p>
        </p:txBody>
      </p:sp>
      <p:sp>
        <p:nvSpPr>
          <p:cNvPr id="4" name="Title 3"/>
          <p:cNvSpPr>
            <a:spLocks noGrp="1"/>
          </p:cNvSpPr>
          <p:nvPr>
            <p:ph type="ctrTitle"/>
          </p:nvPr>
        </p:nvSpPr>
        <p:spPr>
          <a:xfrm>
            <a:off x="307019" y="1817715"/>
            <a:ext cx="11645632" cy="900085"/>
          </a:xfrm>
        </p:spPr>
        <p:txBody>
          <a:bodyPr anchor="ctr"/>
          <a:lstStyle/>
          <a:p>
            <a:r>
              <a:rPr lang="en-US" dirty="0"/>
              <a:t>Proactive and Automated Material Control</a:t>
            </a:r>
          </a:p>
        </p:txBody>
      </p:sp>
    </p:spTree>
    <p:extLst>
      <p:ext uri="{BB962C8B-B14F-4D97-AF65-F5344CB8AC3E}">
        <p14:creationId xmlns:p14="http://schemas.microsoft.com/office/powerpoint/2010/main" val="3662873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67D503-DAAC-5C49-AB25-01A1995AD6C5}"/>
              </a:ext>
            </a:extLst>
          </p:cNvPr>
          <p:cNvSpPr>
            <a:spLocks noGrp="1"/>
          </p:cNvSpPr>
          <p:nvPr>
            <p:ph type="title"/>
          </p:nvPr>
        </p:nvSpPr>
        <p:spPr/>
        <p:txBody>
          <a:bodyPr/>
          <a:lstStyle/>
          <a:p>
            <a:r>
              <a:rPr lang="en-US" dirty="0"/>
              <a:t>Work Breakdown</a:t>
            </a:r>
          </a:p>
        </p:txBody>
      </p:sp>
      <p:pic>
        <p:nvPicPr>
          <p:cNvPr id="4" name="Picture 3">
            <a:extLst>
              <a:ext uri="{FF2B5EF4-FFF2-40B4-BE49-F238E27FC236}">
                <a16:creationId xmlns:a16="http://schemas.microsoft.com/office/drawing/2014/main" id="{D86391D8-4812-FF40-B09E-43D9366A9A51}"/>
              </a:ext>
            </a:extLst>
          </p:cNvPr>
          <p:cNvPicPr/>
          <p:nvPr/>
        </p:nvPicPr>
        <p:blipFill>
          <a:blip r:embed="rId2" cstate="screen">
            <a:extLst>
              <a:ext uri="{28A0092B-C50C-407E-A947-70E740481C1C}">
                <a14:useLocalDpi xmlns:a14="http://schemas.microsoft.com/office/drawing/2010/main"/>
              </a:ext>
            </a:extLst>
          </a:blip>
          <a:stretch>
            <a:fillRect/>
          </a:stretch>
        </p:blipFill>
        <p:spPr>
          <a:xfrm>
            <a:off x="2762830" y="829160"/>
            <a:ext cx="6666340" cy="5208434"/>
          </a:xfrm>
          <a:prstGeom prst="rect">
            <a:avLst/>
          </a:prstGeom>
        </p:spPr>
      </p:pic>
    </p:spTree>
    <p:extLst>
      <p:ext uri="{BB962C8B-B14F-4D97-AF65-F5344CB8AC3E}">
        <p14:creationId xmlns:p14="http://schemas.microsoft.com/office/powerpoint/2010/main" val="291431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1D9B5C-3E90-4EA3-9A9D-15A625085750}"/>
              </a:ext>
            </a:extLst>
          </p:cNvPr>
          <p:cNvSpPr>
            <a:spLocks noGrp="1"/>
          </p:cNvSpPr>
          <p:nvPr>
            <p:ph type="title"/>
          </p:nvPr>
        </p:nvSpPr>
        <p:spPr/>
        <p:txBody>
          <a:bodyPr/>
          <a:lstStyle/>
          <a:p>
            <a:r>
              <a:rPr lang="en-US" dirty="0"/>
              <a:t>McNair Aerospace Center - Center for Predictive Maintenance</a:t>
            </a:r>
          </a:p>
        </p:txBody>
      </p:sp>
      <p:sp>
        <p:nvSpPr>
          <p:cNvPr id="4" name="Rectangle 3">
            <a:extLst>
              <a:ext uri="{FF2B5EF4-FFF2-40B4-BE49-F238E27FC236}">
                <a16:creationId xmlns:a16="http://schemas.microsoft.com/office/drawing/2014/main" id="{416594EF-2FE6-40D5-8C79-A6FD3697E780}"/>
              </a:ext>
            </a:extLst>
          </p:cNvPr>
          <p:cNvSpPr/>
          <p:nvPr/>
        </p:nvSpPr>
        <p:spPr>
          <a:xfrm>
            <a:off x="5990535" y="1010722"/>
            <a:ext cx="5822295" cy="5105407"/>
          </a:xfrm>
          <a:prstGeom prst="rect">
            <a:avLst/>
          </a:prstGeom>
          <a:solidFill>
            <a:srgbClr val="EDEDE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179FDD1C-C2FC-47D5-B584-1CA8374F0490}"/>
              </a:ext>
            </a:extLst>
          </p:cNvPr>
          <p:cNvSpPr/>
          <p:nvPr/>
        </p:nvSpPr>
        <p:spPr>
          <a:xfrm>
            <a:off x="566691" y="1010723"/>
            <a:ext cx="5163834" cy="5105407"/>
          </a:xfrm>
          <a:prstGeom prst="rect">
            <a:avLst/>
          </a:prstGeom>
          <a:solidFill>
            <a:srgbClr val="EDEDE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 Placeholder 9">
            <a:extLst>
              <a:ext uri="{FF2B5EF4-FFF2-40B4-BE49-F238E27FC236}">
                <a16:creationId xmlns:a16="http://schemas.microsoft.com/office/drawing/2014/main" id="{7C1B83D1-8E93-437D-9D9B-AE1B3AB6CA5D}"/>
              </a:ext>
            </a:extLst>
          </p:cNvPr>
          <p:cNvSpPr txBox="1">
            <a:spLocks/>
          </p:cNvSpPr>
          <p:nvPr/>
        </p:nvSpPr>
        <p:spPr>
          <a:xfrm>
            <a:off x="566691" y="1078798"/>
            <a:ext cx="4793877" cy="639762"/>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000" b="1" i="0" u="sng" strike="noStrike" kern="1200" cap="none" spc="0" normalizeH="0" baseline="0" noProof="0" dirty="0">
                <a:ln>
                  <a:noFill/>
                </a:ln>
                <a:solidFill>
                  <a:prstClr val="black"/>
                </a:solidFill>
                <a:effectLst/>
                <a:uLnTx/>
                <a:uFillTx/>
                <a:latin typeface="Calibri"/>
                <a:ea typeface="+mn-ea"/>
                <a:cs typeface="+mn-cs"/>
              </a:rPr>
              <a:t>McNair Aerospace Center</a:t>
            </a:r>
          </a:p>
        </p:txBody>
      </p:sp>
      <p:sp>
        <p:nvSpPr>
          <p:cNvPr id="8" name="Text Placeholder 11">
            <a:extLst>
              <a:ext uri="{FF2B5EF4-FFF2-40B4-BE49-F238E27FC236}">
                <a16:creationId xmlns:a16="http://schemas.microsoft.com/office/drawing/2014/main" id="{1F71F4EF-13CF-43F4-BD86-930F6A40E80A}"/>
              </a:ext>
            </a:extLst>
          </p:cNvPr>
          <p:cNvSpPr txBox="1">
            <a:spLocks/>
          </p:cNvSpPr>
          <p:nvPr/>
        </p:nvSpPr>
        <p:spPr>
          <a:xfrm>
            <a:off x="5990535" y="1078798"/>
            <a:ext cx="5822295" cy="639762"/>
          </a:xfrm>
          <a:prstGeom prst="rect">
            <a:avLst/>
          </a:prstGeom>
        </p:spPr>
        <p:txBody>
          <a:bodyPr anchor="t"/>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000" b="1" i="0" u="sng" strike="noStrike" kern="1200" cap="none" spc="0" normalizeH="0" baseline="0" noProof="0" dirty="0">
                <a:ln>
                  <a:noFill/>
                </a:ln>
                <a:solidFill>
                  <a:prstClr val="black"/>
                </a:solidFill>
                <a:effectLst/>
                <a:uLnTx/>
                <a:uFillTx/>
                <a:latin typeface="Calibri"/>
                <a:ea typeface="+mn-ea"/>
                <a:cs typeface="+mn-cs"/>
              </a:rPr>
              <a:t>Center for Predictive Maintenance</a:t>
            </a:r>
          </a:p>
        </p:txBody>
      </p:sp>
      <p:sp>
        <p:nvSpPr>
          <p:cNvPr id="11" name="Rectangle 10">
            <a:extLst>
              <a:ext uri="{FF2B5EF4-FFF2-40B4-BE49-F238E27FC236}">
                <a16:creationId xmlns:a16="http://schemas.microsoft.com/office/drawing/2014/main" id="{735671C2-9D16-4F0F-BBC9-B4C4AD8F24D8}"/>
              </a:ext>
            </a:extLst>
          </p:cNvPr>
          <p:cNvSpPr/>
          <p:nvPr/>
        </p:nvSpPr>
        <p:spPr>
          <a:xfrm>
            <a:off x="713906" y="4250186"/>
            <a:ext cx="2405604" cy="389508"/>
          </a:xfrm>
          <a:prstGeom prst="rect">
            <a:avLst/>
          </a:prstGeom>
          <a:solidFill>
            <a:srgbClr val="C6DA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Composites</a:t>
            </a:r>
          </a:p>
        </p:txBody>
      </p:sp>
      <p:sp>
        <p:nvSpPr>
          <p:cNvPr id="12" name="Rectangle 11">
            <a:extLst>
              <a:ext uri="{FF2B5EF4-FFF2-40B4-BE49-F238E27FC236}">
                <a16:creationId xmlns:a16="http://schemas.microsoft.com/office/drawing/2014/main" id="{C8381320-F815-424D-9669-396DB7A40D2B}"/>
              </a:ext>
            </a:extLst>
          </p:cNvPr>
          <p:cNvSpPr/>
          <p:nvPr/>
        </p:nvSpPr>
        <p:spPr>
          <a:xfrm>
            <a:off x="713906" y="5178500"/>
            <a:ext cx="2405604" cy="389508"/>
          </a:xfrm>
          <a:prstGeom prst="rect">
            <a:avLst/>
          </a:prstGeom>
          <a:solidFill>
            <a:srgbClr val="C6DA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Digital Transformation</a:t>
            </a:r>
          </a:p>
        </p:txBody>
      </p:sp>
      <p:sp>
        <p:nvSpPr>
          <p:cNvPr id="13" name="Rectangle 12">
            <a:extLst>
              <a:ext uri="{FF2B5EF4-FFF2-40B4-BE49-F238E27FC236}">
                <a16:creationId xmlns:a16="http://schemas.microsoft.com/office/drawing/2014/main" id="{2397413E-92FB-481C-8D4C-AC22822229B8}"/>
              </a:ext>
            </a:extLst>
          </p:cNvPr>
          <p:cNvSpPr/>
          <p:nvPr/>
        </p:nvSpPr>
        <p:spPr>
          <a:xfrm>
            <a:off x="708867" y="4703670"/>
            <a:ext cx="2411097" cy="389508"/>
          </a:xfrm>
          <a:prstGeom prst="rect">
            <a:avLst/>
          </a:prstGeom>
          <a:solidFill>
            <a:srgbClr val="C6DA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Predictive Maintenance</a:t>
            </a:r>
          </a:p>
        </p:txBody>
      </p:sp>
      <p:sp>
        <p:nvSpPr>
          <p:cNvPr id="14" name="Freeform 20">
            <a:extLst>
              <a:ext uri="{FF2B5EF4-FFF2-40B4-BE49-F238E27FC236}">
                <a16:creationId xmlns:a16="http://schemas.microsoft.com/office/drawing/2014/main" id="{73B08358-3682-46E1-85FA-4F1338747A2C}"/>
              </a:ext>
            </a:extLst>
          </p:cNvPr>
          <p:cNvSpPr/>
          <p:nvPr/>
        </p:nvSpPr>
        <p:spPr>
          <a:xfrm>
            <a:off x="6100782" y="1505940"/>
            <a:ext cx="2543920" cy="773984"/>
          </a:xfrm>
          <a:prstGeom prst="rect">
            <a:avLst/>
          </a:prstGeom>
          <a:solidFill>
            <a:srgbClr val="FCD5B5"/>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5052" tIns="68382" rIns="95052" bIns="68382"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Value Engineering Analysis (Cost Benefit Analysis,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etc</a:t>
            </a:r>
            <a:r>
              <a:rPr kumimoji="0" lang="en-US" sz="1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15" name="Freeform 22">
            <a:extLst>
              <a:ext uri="{FF2B5EF4-FFF2-40B4-BE49-F238E27FC236}">
                <a16:creationId xmlns:a16="http://schemas.microsoft.com/office/drawing/2014/main" id="{5A602782-A44C-4B5B-8F63-1737AA9B86BC}"/>
              </a:ext>
            </a:extLst>
          </p:cNvPr>
          <p:cNvSpPr/>
          <p:nvPr/>
        </p:nvSpPr>
        <p:spPr>
          <a:xfrm>
            <a:off x="6100782" y="2403145"/>
            <a:ext cx="2543920" cy="773984"/>
          </a:xfrm>
          <a:prstGeom prst="rect">
            <a:avLst/>
          </a:prstGeom>
          <a:solidFill>
            <a:srgbClr val="D7E4BD"/>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5052" tIns="68382" rIns="95052" bIns="68382"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Design, Manufacturing, Fault, Usage, and Health Based Algorithms</a:t>
            </a:r>
          </a:p>
        </p:txBody>
      </p:sp>
      <p:sp>
        <p:nvSpPr>
          <p:cNvPr id="16" name="Freeform 24">
            <a:extLst>
              <a:ext uri="{FF2B5EF4-FFF2-40B4-BE49-F238E27FC236}">
                <a16:creationId xmlns:a16="http://schemas.microsoft.com/office/drawing/2014/main" id="{08760785-3CDC-4608-8FC2-D1158384207C}"/>
              </a:ext>
            </a:extLst>
          </p:cNvPr>
          <p:cNvSpPr/>
          <p:nvPr/>
        </p:nvSpPr>
        <p:spPr>
          <a:xfrm>
            <a:off x="6100782" y="3300351"/>
            <a:ext cx="2543920" cy="773984"/>
          </a:xfrm>
          <a:prstGeom prst="rect">
            <a:avLst/>
          </a:prstGeom>
          <a:solidFill>
            <a:srgbClr val="CCC1DA"/>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5052" tIns="68382" rIns="95052" bIns="68382"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Sensor Development, Testing, and Diagnostic or Prognostic Algorithms</a:t>
            </a:r>
          </a:p>
        </p:txBody>
      </p:sp>
      <p:sp>
        <p:nvSpPr>
          <p:cNvPr id="17" name="Freeform 26">
            <a:extLst>
              <a:ext uri="{FF2B5EF4-FFF2-40B4-BE49-F238E27FC236}">
                <a16:creationId xmlns:a16="http://schemas.microsoft.com/office/drawing/2014/main" id="{DE950D04-3470-4E0A-BDE3-AEEFF8EA8339}"/>
              </a:ext>
            </a:extLst>
          </p:cNvPr>
          <p:cNvSpPr/>
          <p:nvPr/>
        </p:nvSpPr>
        <p:spPr>
          <a:xfrm>
            <a:off x="6100782" y="5086865"/>
            <a:ext cx="2543920" cy="773984"/>
          </a:xfrm>
          <a:prstGeom prst="rect">
            <a:avLst/>
          </a:prstGeom>
          <a:solidFill>
            <a:srgbClr val="B7DEE8"/>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5052" tIns="68382" rIns="95052" bIns="68382"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Digital Transformation and Sustainability</a:t>
            </a:r>
          </a:p>
        </p:txBody>
      </p:sp>
      <p:sp>
        <p:nvSpPr>
          <p:cNvPr id="18" name="Freeform 26">
            <a:extLst>
              <a:ext uri="{FF2B5EF4-FFF2-40B4-BE49-F238E27FC236}">
                <a16:creationId xmlns:a16="http://schemas.microsoft.com/office/drawing/2014/main" id="{E6872E58-1A55-479E-AC80-9D8D5C14A4B5}"/>
              </a:ext>
            </a:extLst>
          </p:cNvPr>
          <p:cNvSpPr/>
          <p:nvPr/>
        </p:nvSpPr>
        <p:spPr>
          <a:xfrm>
            <a:off x="6096000" y="4189659"/>
            <a:ext cx="2543920" cy="773984"/>
          </a:xfrm>
          <a:prstGeom prst="rect">
            <a:avLst/>
          </a:prstGeom>
          <a:solidFill>
            <a:schemeClr val="accent2">
              <a:lumMod val="20000"/>
              <a:lumOff val="80000"/>
            </a:schemeClr>
          </a:solidFill>
          <a:ln w="1905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5052" tIns="68382" rIns="95052" bIns="68382"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Dashboards, Augmented and Virtual Reality, Digital Twins</a:t>
            </a:r>
          </a:p>
        </p:txBody>
      </p:sp>
      <p:pic>
        <p:nvPicPr>
          <p:cNvPr id="19" name="Picture 18">
            <a:extLst>
              <a:ext uri="{FF2B5EF4-FFF2-40B4-BE49-F238E27FC236}">
                <a16:creationId xmlns:a16="http://schemas.microsoft.com/office/drawing/2014/main" id="{9342FB3F-F33F-4786-BAFE-4DA52C042659}"/>
              </a:ext>
            </a:extLst>
          </p:cNvPr>
          <p:cNvPicPr>
            <a:picLocks noChangeAspect="1"/>
          </p:cNvPicPr>
          <p:nvPr/>
        </p:nvPicPr>
        <p:blipFill rotWithShape="1">
          <a:blip r:embed="rId3"/>
          <a:srcRect b="22069"/>
          <a:stretch/>
        </p:blipFill>
        <p:spPr>
          <a:xfrm>
            <a:off x="8899930" y="3742782"/>
            <a:ext cx="2755027" cy="1613819"/>
          </a:xfrm>
          <a:prstGeom prst="rect">
            <a:avLst/>
          </a:prstGeom>
          <a:ln>
            <a:solidFill>
              <a:schemeClr val="tx1"/>
            </a:solidFill>
          </a:ln>
        </p:spPr>
      </p:pic>
      <p:pic>
        <p:nvPicPr>
          <p:cNvPr id="20" name="Picture 19">
            <a:extLst>
              <a:ext uri="{FF2B5EF4-FFF2-40B4-BE49-F238E27FC236}">
                <a16:creationId xmlns:a16="http://schemas.microsoft.com/office/drawing/2014/main" id="{43345996-A621-4295-AD6B-3DE8E8CFC7E8}"/>
              </a:ext>
            </a:extLst>
          </p:cNvPr>
          <p:cNvPicPr>
            <a:picLocks noChangeAspect="1"/>
          </p:cNvPicPr>
          <p:nvPr/>
        </p:nvPicPr>
        <p:blipFill rotWithShape="1">
          <a:blip r:embed="rId4"/>
          <a:srcRect r="4148"/>
          <a:stretch/>
        </p:blipFill>
        <p:spPr>
          <a:xfrm>
            <a:off x="8901486" y="1631340"/>
            <a:ext cx="2753471" cy="1581003"/>
          </a:xfrm>
          <a:prstGeom prst="rect">
            <a:avLst/>
          </a:prstGeom>
          <a:ln>
            <a:solidFill>
              <a:schemeClr val="tx1"/>
            </a:solidFill>
          </a:ln>
        </p:spPr>
      </p:pic>
      <p:sp>
        <p:nvSpPr>
          <p:cNvPr id="21" name="TextBox 20">
            <a:extLst>
              <a:ext uri="{FF2B5EF4-FFF2-40B4-BE49-F238E27FC236}">
                <a16:creationId xmlns:a16="http://schemas.microsoft.com/office/drawing/2014/main" id="{E7A2DE06-CC35-4230-B710-D68BF4EA37FE}"/>
              </a:ext>
            </a:extLst>
          </p:cNvPr>
          <p:cNvSpPr txBox="1"/>
          <p:nvPr/>
        </p:nvSpPr>
        <p:spPr>
          <a:xfrm>
            <a:off x="9688908" y="3237578"/>
            <a:ext cx="117707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Analytics</a:t>
            </a:r>
          </a:p>
        </p:txBody>
      </p:sp>
      <p:sp>
        <p:nvSpPr>
          <p:cNvPr id="22" name="TextBox 21">
            <a:extLst>
              <a:ext uri="{FF2B5EF4-FFF2-40B4-BE49-F238E27FC236}">
                <a16:creationId xmlns:a16="http://schemas.microsoft.com/office/drawing/2014/main" id="{C9C2A312-FEF3-4D4F-86A4-E4E5AADB4476}"/>
              </a:ext>
            </a:extLst>
          </p:cNvPr>
          <p:cNvSpPr txBox="1"/>
          <p:nvPr/>
        </p:nvSpPr>
        <p:spPr>
          <a:xfrm>
            <a:off x="9474317" y="5407070"/>
            <a:ext cx="160625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Dashboards</a:t>
            </a:r>
          </a:p>
        </p:txBody>
      </p:sp>
      <p:sp>
        <p:nvSpPr>
          <p:cNvPr id="23" name="Rectangle 22">
            <a:extLst>
              <a:ext uri="{FF2B5EF4-FFF2-40B4-BE49-F238E27FC236}">
                <a16:creationId xmlns:a16="http://schemas.microsoft.com/office/drawing/2014/main" id="{D9023653-631D-44AE-AE25-986DE1F6649E}"/>
              </a:ext>
            </a:extLst>
          </p:cNvPr>
          <p:cNvSpPr/>
          <p:nvPr/>
        </p:nvSpPr>
        <p:spPr>
          <a:xfrm>
            <a:off x="3205761" y="4250186"/>
            <a:ext cx="2405604" cy="389508"/>
          </a:xfrm>
          <a:prstGeom prst="rect">
            <a:avLst/>
          </a:prstGeom>
          <a:solidFill>
            <a:srgbClr val="C6DA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Drones/Unmanned Vehicles</a:t>
            </a:r>
          </a:p>
        </p:txBody>
      </p:sp>
      <p:sp>
        <p:nvSpPr>
          <p:cNvPr id="24" name="Rectangle 23">
            <a:extLst>
              <a:ext uri="{FF2B5EF4-FFF2-40B4-BE49-F238E27FC236}">
                <a16:creationId xmlns:a16="http://schemas.microsoft.com/office/drawing/2014/main" id="{B7B046C5-C1A6-4A76-B8F0-33C87C780AFB}"/>
              </a:ext>
            </a:extLst>
          </p:cNvPr>
          <p:cNvSpPr/>
          <p:nvPr/>
        </p:nvSpPr>
        <p:spPr>
          <a:xfrm>
            <a:off x="3205761" y="5178500"/>
            <a:ext cx="2405604" cy="389508"/>
          </a:xfrm>
          <a:prstGeom prst="rect">
            <a:avLst/>
          </a:prstGeom>
          <a:solidFill>
            <a:srgbClr val="C6DA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Automated Fiber Placement</a:t>
            </a:r>
          </a:p>
        </p:txBody>
      </p:sp>
      <p:sp>
        <p:nvSpPr>
          <p:cNvPr id="25" name="Rectangle 24">
            <a:extLst>
              <a:ext uri="{FF2B5EF4-FFF2-40B4-BE49-F238E27FC236}">
                <a16:creationId xmlns:a16="http://schemas.microsoft.com/office/drawing/2014/main" id="{DF6EC51D-A9A8-4F51-87A6-E47CDA098813}"/>
              </a:ext>
            </a:extLst>
          </p:cNvPr>
          <p:cNvSpPr/>
          <p:nvPr/>
        </p:nvSpPr>
        <p:spPr>
          <a:xfrm>
            <a:off x="3200722" y="4703670"/>
            <a:ext cx="2411097" cy="389508"/>
          </a:xfrm>
          <a:prstGeom prst="rect">
            <a:avLst/>
          </a:prstGeom>
          <a:solidFill>
            <a:srgbClr val="C6DA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Combustion</a:t>
            </a:r>
          </a:p>
        </p:txBody>
      </p:sp>
      <p:sp>
        <p:nvSpPr>
          <p:cNvPr id="26" name="Rectangle 25">
            <a:extLst>
              <a:ext uri="{FF2B5EF4-FFF2-40B4-BE49-F238E27FC236}">
                <a16:creationId xmlns:a16="http://schemas.microsoft.com/office/drawing/2014/main" id="{DA6A605A-16FC-4041-8608-A36C3F714967}"/>
              </a:ext>
            </a:extLst>
          </p:cNvPr>
          <p:cNvSpPr/>
          <p:nvPr/>
        </p:nvSpPr>
        <p:spPr>
          <a:xfrm>
            <a:off x="713906" y="5653330"/>
            <a:ext cx="2405604" cy="389508"/>
          </a:xfrm>
          <a:prstGeom prst="rect">
            <a:avLst/>
          </a:prstGeom>
          <a:solidFill>
            <a:srgbClr val="C6DA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3D Printing (Metal &amp; Composite)</a:t>
            </a:r>
          </a:p>
        </p:txBody>
      </p:sp>
      <p:sp>
        <p:nvSpPr>
          <p:cNvPr id="27" name="Rectangle 26">
            <a:extLst>
              <a:ext uri="{FF2B5EF4-FFF2-40B4-BE49-F238E27FC236}">
                <a16:creationId xmlns:a16="http://schemas.microsoft.com/office/drawing/2014/main" id="{C92F12DA-837D-4630-B353-4922AD12672B}"/>
              </a:ext>
            </a:extLst>
          </p:cNvPr>
          <p:cNvSpPr/>
          <p:nvPr/>
        </p:nvSpPr>
        <p:spPr>
          <a:xfrm>
            <a:off x="3205761" y="5653330"/>
            <a:ext cx="2405604" cy="389508"/>
          </a:xfrm>
          <a:prstGeom prst="rect">
            <a:avLst/>
          </a:prstGeom>
          <a:solidFill>
            <a:srgbClr val="C6DA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Metal Additive Manufacturing</a:t>
            </a:r>
          </a:p>
        </p:txBody>
      </p:sp>
      <p:sp>
        <p:nvSpPr>
          <p:cNvPr id="83" name="TextBox 82">
            <a:extLst>
              <a:ext uri="{FF2B5EF4-FFF2-40B4-BE49-F238E27FC236}">
                <a16:creationId xmlns:a16="http://schemas.microsoft.com/office/drawing/2014/main" id="{B0A6F905-489B-4F7C-A20D-8F971357A528}"/>
              </a:ext>
            </a:extLst>
          </p:cNvPr>
          <p:cNvSpPr txBox="1"/>
          <p:nvPr/>
        </p:nvSpPr>
        <p:spPr>
          <a:xfrm>
            <a:off x="613835" y="1501481"/>
            <a:ext cx="4997530" cy="2693045"/>
          </a:xfrm>
          <a:prstGeom prst="rect">
            <a:avLst/>
          </a:prstGeom>
          <a:noFill/>
        </p:spPr>
        <p:txBody>
          <a:bodyPr wrap="square" rtlCol="0">
            <a:spAutoFit/>
          </a:bodyPr>
          <a:lstStyle/>
          <a:p>
            <a:pPr marL="171450" marR="0" lvl="0" indent="-171450" algn="just" defTabSz="457200" rtl="0" eaLnBrk="1" fontAlgn="auto" latinLnBrk="0" hangingPunct="1">
              <a:lnSpc>
                <a:spcPct val="100000"/>
              </a:lnSpc>
              <a:spcBef>
                <a:spcPts val="0"/>
              </a:spcBef>
              <a:spcAft>
                <a:spcPts val="600"/>
              </a:spcAft>
              <a:buClr>
                <a:srgbClr val="0070C0"/>
              </a:buClr>
              <a:buSzTx/>
              <a:buFont typeface="Wingdings" panose="05000000000000000000" pitchFamily="2" charset="2"/>
              <a:buChar char="q"/>
              <a:tabLst/>
              <a:defRPr/>
            </a:pPr>
            <a:r>
              <a:rPr kumimoji="0" lang="en-US" sz="1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Named in honor of a SC native and Challenger astronaut Ronald E. McNair, the 15,000 sq. ft. McNair Aerospace Center was founded in 2013 to meet the needs of a growing SC aerospace cluster.</a:t>
            </a:r>
          </a:p>
          <a:p>
            <a:pPr marL="171450" marR="0" lvl="0" indent="-171450" algn="just" defTabSz="457200" rtl="0" eaLnBrk="1" fontAlgn="auto" latinLnBrk="0" hangingPunct="1">
              <a:lnSpc>
                <a:spcPct val="100000"/>
              </a:lnSpc>
              <a:spcBef>
                <a:spcPts val="0"/>
              </a:spcBef>
              <a:spcAft>
                <a:spcPts val="600"/>
              </a:spcAft>
              <a:buClr>
                <a:srgbClr val="0070C0"/>
              </a:buClr>
              <a:buSzTx/>
              <a:buFont typeface="Wingdings" panose="05000000000000000000" pitchFamily="2" charset="2"/>
              <a:buChar char="q"/>
              <a:tabLst/>
              <a:defRPr/>
            </a:pPr>
            <a:r>
              <a:rPr kumimoji="0" lang="en-US" sz="1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The McNair Center’s mission is to grow </a:t>
            </a:r>
            <a:r>
              <a:rPr lang="en-US" sz="1400" b="1" noProof="0" dirty="0">
                <a:solidFill>
                  <a:prstClr val="black"/>
                </a:solidFill>
                <a:latin typeface="Calibri"/>
                <a:cs typeface="Times New Roman" panose="02020603050405020304" pitchFamily="18" charset="0"/>
              </a:rPr>
              <a:t>SC</a:t>
            </a:r>
            <a:r>
              <a:rPr kumimoji="0" lang="en-US" sz="1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’s knowledge-based economy and support industry through aerospace education, research leadership and industry advancement</a:t>
            </a:r>
          </a:p>
          <a:p>
            <a:pPr marL="171450" marR="0" lvl="0" indent="-171450" algn="just" defTabSz="457200" rtl="0" eaLnBrk="1" fontAlgn="auto" latinLnBrk="0" hangingPunct="1">
              <a:lnSpc>
                <a:spcPct val="100000"/>
              </a:lnSpc>
              <a:spcBef>
                <a:spcPts val="0"/>
              </a:spcBef>
              <a:spcAft>
                <a:spcPts val="600"/>
              </a:spcAft>
              <a:buClr>
                <a:srgbClr val="0070C0"/>
              </a:buClr>
              <a:buSzTx/>
              <a:buFont typeface="Wingdings" panose="05000000000000000000" pitchFamily="2" charset="2"/>
              <a:buChar char="q"/>
              <a:tabLst/>
              <a:defRPr/>
            </a:pPr>
            <a:r>
              <a:rPr kumimoji="0" lang="en-US" sz="1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Initial research at the Center was in the area of composites</a:t>
            </a:r>
          </a:p>
          <a:p>
            <a:pPr marL="171450" marR="0" lvl="0" indent="-171450" algn="just" defTabSz="457200" rtl="0" eaLnBrk="1" fontAlgn="auto" latinLnBrk="0" hangingPunct="1">
              <a:lnSpc>
                <a:spcPct val="100000"/>
              </a:lnSpc>
              <a:spcBef>
                <a:spcPts val="0"/>
              </a:spcBef>
              <a:spcAft>
                <a:spcPts val="600"/>
              </a:spcAft>
              <a:buClr>
                <a:srgbClr val="0070C0"/>
              </a:buClr>
              <a:buSzTx/>
              <a:buFont typeface="Wingdings" panose="05000000000000000000" pitchFamily="2" charset="2"/>
              <a:buChar char="q"/>
              <a:tabLst/>
              <a:defRPr/>
            </a:pPr>
            <a:r>
              <a:rPr kumimoji="0" lang="en-US" sz="1400" b="1" i="0" u="none" strike="noStrike" kern="1200" cap="none" spc="0" normalizeH="0" baseline="0" noProof="0" dirty="0">
                <a:ln>
                  <a:noFill/>
                </a:ln>
                <a:solidFill>
                  <a:prstClr val="black"/>
                </a:solidFill>
                <a:effectLst/>
                <a:uLnTx/>
                <a:uFillTx/>
                <a:latin typeface="Calibri"/>
                <a:ea typeface="+mn-ea"/>
                <a:cs typeface="Times New Roman" panose="02020603050405020304" pitchFamily="18" charset="0"/>
              </a:rPr>
              <a:t>In 2018, the center expanded by another 20,000 sq. ft. to house other aerospace related activates in the College of Engineering and Computing.  </a:t>
            </a:r>
          </a:p>
        </p:txBody>
      </p:sp>
    </p:spTree>
    <p:extLst>
      <p:ext uri="{BB962C8B-B14F-4D97-AF65-F5344CB8AC3E}">
        <p14:creationId xmlns:p14="http://schemas.microsoft.com/office/powerpoint/2010/main" val="1478047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D1D84C-5EC8-4C86-9A4C-6A6244F40FDB}"/>
              </a:ext>
            </a:extLst>
          </p:cNvPr>
          <p:cNvSpPr/>
          <p:nvPr/>
        </p:nvSpPr>
        <p:spPr>
          <a:xfrm>
            <a:off x="2414744" y="2482791"/>
            <a:ext cx="1540953" cy="2296160"/>
          </a:xfrm>
          <a:prstGeom prst="rect">
            <a:avLst/>
          </a:prstGeom>
          <a:solidFill>
            <a:srgbClr val="F2F2F2"/>
          </a:solidFill>
          <a:ln w="38100">
            <a:solidFill>
              <a:srgbClr val="8EAAD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Data Collection and Processing</a:t>
            </a:r>
          </a:p>
        </p:txBody>
      </p:sp>
      <p:sp>
        <p:nvSpPr>
          <p:cNvPr id="14" name="Flowchart: Document 13">
            <a:extLst>
              <a:ext uri="{FF2B5EF4-FFF2-40B4-BE49-F238E27FC236}">
                <a16:creationId xmlns:a16="http://schemas.microsoft.com/office/drawing/2014/main" id="{02851D46-7FE7-49D3-AD15-FD44A872285B}"/>
              </a:ext>
            </a:extLst>
          </p:cNvPr>
          <p:cNvSpPr/>
          <p:nvPr/>
        </p:nvSpPr>
        <p:spPr>
          <a:xfrm>
            <a:off x="2754907" y="3097967"/>
            <a:ext cx="956603" cy="699111"/>
          </a:xfrm>
          <a:prstGeom prst="flowChartDocument">
            <a:avLst/>
          </a:prstGeom>
          <a:solidFill>
            <a:srgbClr val="DAE4F3"/>
          </a:solidFill>
          <a:ln>
            <a:solidFill>
              <a:srgbClr val="91A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Data Sources</a:t>
            </a:r>
          </a:p>
        </p:txBody>
      </p:sp>
      <p:sp>
        <p:nvSpPr>
          <p:cNvPr id="13" name="Flowchart: Document 12">
            <a:extLst>
              <a:ext uri="{FF2B5EF4-FFF2-40B4-BE49-F238E27FC236}">
                <a16:creationId xmlns:a16="http://schemas.microsoft.com/office/drawing/2014/main" id="{EF9BFF63-6B70-4AB8-AF54-7EB51096CF3B}"/>
              </a:ext>
            </a:extLst>
          </p:cNvPr>
          <p:cNvSpPr/>
          <p:nvPr/>
        </p:nvSpPr>
        <p:spPr>
          <a:xfrm>
            <a:off x="2690936" y="3181407"/>
            <a:ext cx="956603" cy="699111"/>
          </a:xfrm>
          <a:prstGeom prst="flowChartDocument">
            <a:avLst/>
          </a:prstGeom>
          <a:solidFill>
            <a:srgbClr val="DAE4F3"/>
          </a:solidFill>
          <a:ln>
            <a:solidFill>
              <a:srgbClr val="91A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Data Sources</a:t>
            </a:r>
          </a:p>
        </p:txBody>
      </p:sp>
      <p:sp>
        <p:nvSpPr>
          <p:cNvPr id="3" name="Title 2">
            <a:extLst>
              <a:ext uri="{FF2B5EF4-FFF2-40B4-BE49-F238E27FC236}">
                <a16:creationId xmlns:a16="http://schemas.microsoft.com/office/drawing/2014/main" id="{09C145C7-2966-4C80-A38A-F1E75850B9CB}"/>
              </a:ext>
            </a:extLst>
          </p:cNvPr>
          <p:cNvSpPr>
            <a:spLocks noGrp="1"/>
          </p:cNvSpPr>
          <p:nvPr>
            <p:ph type="title"/>
          </p:nvPr>
        </p:nvSpPr>
        <p:spPr/>
        <p:txBody>
          <a:bodyPr/>
          <a:lstStyle/>
          <a:p>
            <a:r>
              <a:rPr lang="en-US" dirty="0" err="1"/>
              <a:t>UofSC</a:t>
            </a:r>
            <a:r>
              <a:rPr lang="en-US" dirty="0"/>
              <a:t> Predictive Framework</a:t>
            </a:r>
          </a:p>
        </p:txBody>
      </p:sp>
      <p:sp>
        <p:nvSpPr>
          <p:cNvPr id="2" name="Rectangle 1">
            <a:extLst>
              <a:ext uri="{FF2B5EF4-FFF2-40B4-BE49-F238E27FC236}">
                <a16:creationId xmlns:a16="http://schemas.microsoft.com/office/drawing/2014/main" id="{094FC674-D9B7-457B-9066-762FB632E859}"/>
              </a:ext>
            </a:extLst>
          </p:cNvPr>
          <p:cNvSpPr/>
          <p:nvPr/>
        </p:nvSpPr>
        <p:spPr>
          <a:xfrm>
            <a:off x="383710" y="2471262"/>
            <a:ext cx="1753176" cy="2296160"/>
          </a:xfrm>
          <a:prstGeom prst="rect">
            <a:avLst/>
          </a:prstGeom>
          <a:noFill/>
          <a:ln w="38100">
            <a:solidFill>
              <a:srgbClr val="A9D18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System Processes</a:t>
            </a:r>
          </a:p>
        </p:txBody>
      </p:sp>
      <p:sp>
        <p:nvSpPr>
          <p:cNvPr id="6" name="Parallelogram 5">
            <a:extLst>
              <a:ext uri="{FF2B5EF4-FFF2-40B4-BE49-F238E27FC236}">
                <a16:creationId xmlns:a16="http://schemas.microsoft.com/office/drawing/2014/main" id="{3D059642-17FA-45B4-AB1A-A02776FC0109}"/>
              </a:ext>
            </a:extLst>
          </p:cNvPr>
          <p:cNvSpPr/>
          <p:nvPr/>
        </p:nvSpPr>
        <p:spPr>
          <a:xfrm>
            <a:off x="637802" y="2753386"/>
            <a:ext cx="1244991" cy="351692"/>
          </a:xfrm>
          <a:prstGeom prst="parallelogram">
            <a:avLst/>
          </a:prstGeom>
          <a:solidFill>
            <a:srgbClr val="E3F1D9"/>
          </a:solidFill>
          <a:ln>
            <a:solidFill>
              <a:srgbClr val="558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Process 1</a:t>
            </a:r>
          </a:p>
        </p:txBody>
      </p:sp>
      <p:sp>
        <p:nvSpPr>
          <p:cNvPr id="8" name="Parallelogram 7">
            <a:extLst>
              <a:ext uri="{FF2B5EF4-FFF2-40B4-BE49-F238E27FC236}">
                <a16:creationId xmlns:a16="http://schemas.microsoft.com/office/drawing/2014/main" id="{A369B045-DB6C-452D-B06F-720348E7F899}"/>
              </a:ext>
            </a:extLst>
          </p:cNvPr>
          <p:cNvSpPr/>
          <p:nvPr/>
        </p:nvSpPr>
        <p:spPr>
          <a:xfrm>
            <a:off x="637802" y="3279179"/>
            <a:ext cx="1244991" cy="351692"/>
          </a:xfrm>
          <a:prstGeom prst="parallelogram">
            <a:avLst/>
          </a:prstGeom>
          <a:solidFill>
            <a:srgbClr val="E3F1D9"/>
          </a:solidFill>
          <a:ln>
            <a:solidFill>
              <a:srgbClr val="558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Process 2</a:t>
            </a:r>
          </a:p>
        </p:txBody>
      </p:sp>
      <p:sp>
        <p:nvSpPr>
          <p:cNvPr id="9" name="Parallelogram 8">
            <a:extLst>
              <a:ext uri="{FF2B5EF4-FFF2-40B4-BE49-F238E27FC236}">
                <a16:creationId xmlns:a16="http://schemas.microsoft.com/office/drawing/2014/main" id="{BFB87923-CCD5-418E-818A-21D8853EEBE8}"/>
              </a:ext>
            </a:extLst>
          </p:cNvPr>
          <p:cNvSpPr/>
          <p:nvPr/>
        </p:nvSpPr>
        <p:spPr>
          <a:xfrm>
            <a:off x="637802" y="3790347"/>
            <a:ext cx="1244991" cy="351692"/>
          </a:xfrm>
          <a:prstGeom prst="parallelogram">
            <a:avLst/>
          </a:prstGeom>
          <a:solidFill>
            <a:srgbClr val="E3F1D9"/>
          </a:solidFill>
          <a:ln>
            <a:solidFill>
              <a:srgbClr val="558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Process …</a:t>
            </a:r>
          </a:p>
        </p:txBody>
      </p:sp>
      <p:sp>
        <p:nvSpPr>
          <p:cNvPr id="10" name="Parallelogram 9">
            <a:extLst>
              <a:ext uri="{FF2B5EF4-FFF2-40B4-BE49-F238E27FC236}">
                <a16:creationId xmlns:a16="http://schemas.microsoft.com/office/drawing/2014/main" id="{F6C222E2-B791-40AD-A449-1B33B9672212}"/>
              </a:ext>
            </a:extLst>
          </p:cNvPr>
          <p:cNvSpPr/>
          <p:nvPr/>
        </p:nvSpPr>
        <p:spPr>
          <a:xfrm>
            <a:off x="637802" y="4316140"/>
            <a:ext cx="1244991" cy="351692"/>
          </a:xfrm>
          <a:prstGeom prst="parallelogram">
            <a:avLst/>
          </a:prstGeom>
          <a:solidFill>
            <a:srgbClr val="E3F1D9"/>
          </a:solidFill>
          <a:ln>
            <a:solidFill>
              <a:srgbClr val="558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Process x</a:t>
            </a:r>
          </a:p>
        </p:txBody>
      </p:sp>
      <p:sp>
        <p:nvSpPr>
          <p:cNvPr id="12" name="Flowchart: Document 11">
            <a:extLst>
              <a:ext uri="{FF2B5EF4-FFF2-40B4-BE49-F238E27FC236}">
                <a16:creationId xmlns:a16="http://schemas.microsoft.com/office/drawing/2014/main" id="{DC3AE0F3-2547-4252-B41D-D6DAC3B52DD9}"/>
              </a:ext>
            </a:extLst>
          </p:cNvPr>
          <p:cNvSpPr/>
          <p:nvPr/>
        </p:nvSpPr>
        <p:spPr>
          <a:xfrm>
            <a:off x="2626965" y="3262284"/>
            <a:ext cx="956603" cy="699111"/>
          </a:xfrm>
          <a:prstGeom prst="flowChartDocument">
            <a:avLst/>
          </a:prstGeom>
          <a:solidFill>
            <a:srgbClr val="DAE4F3"/>
          </a:solidFill>
          <a:ln>
            <a:solidFill>
              <a:srgbClr val="91A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Data Sources</a:t>
            </a:r>
          </a:p>
        </p:txBody>
      </p:sp>
      <p:sp>
        <p:nvSpPr>
          <p:cNvPr id="15" name="Rectangle 14">
            <a:extLst>
              <a:ext uri="{FF2B5EF4-FFF2-40B4-BE49-F238E27FC236}">
                <a16:creationId xmlns:a16="http://schemas.microsoft.com/office/drawing/2014/main" id="{F8FF1E5F-032A-47E2-B6DE-C5E6DD81B8A8}"/>
              </a:ext>
            </a:extLst>
          </p:cNvPr>
          <p:cNvSpPr/>
          <p:nvPr/>
        </p:nvSpPr>
        <p:spPr>
          <a:xfrm>
            <a:off x="2504871" y="4375392"/>
            <a:ext cx="1328732" cy="246720"/>
          </a:xfrm>
          <a:prstGeom prst="rect">
            <a:avLst/>
          </a:prstGeom>
          <a:solidFill>
            <a:srgbClr val="DAE4F3"/>
          </a:solidFill>
          <a:ln>
            <a:solidFill>
              <a:srgbClr val="91AB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Integrated Database</a:t>
            </a:r>
          </a:p>
        </p:txBody>
      </p:sp>
      <p:sp>
        <p:nvSpPr>
          <p:cNvPr id="16" name="Rectangle 15">
            <a:extLst>
              <a:ext uri="{FF2B5EF4-FFF2-40B4-BE49-F238E27FC236}">
                <a16:creationId xmlns:a16="http://schemas.microsoft.com/office/drawing/2014/main" id="{F6FBE3AF-3C64-42C6-A885-3CEE32BC2677}"/>
              </a:ext>
            </a:extLst>
          </p:cNvPr>
          <p:cNvSpPr/>
          <p:nvPr/>
        </p:nvSpPr>
        <p:spPr>
          <a:xfrm>
            <a:off x="4380141" y="2459735"/>
            <a:ext cx="3646181" cy="1037556"/>
          </a:xfrm>
          <a:prstGeom prst="rect">
            <a:avLst/>
          </a:prstGeom>
          <a:solidFill>
            <a:srgbClr val="F2F2F2"/>
          </a:solidFill>
          <a:ln w="38100">
            <a:solidFill>
              <a:srgbClr val="839BC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Data Analytics</a:t>
            </a:r>
          </a:p>
        </p:txBody>
      </p:sp>
      <p:sp>
        <p:nvSpPr>
          <p:cNvPr id="17" name="Rectangle 16">
            <a:extLst>
              <a:ext uri="{FF2B5EF4-FFF2-40B4-BE49-F238E27FC236}">
                <a16:creationId xmlns:a16="http://schemas.microsoft.com/office/drawing/2014/main" id="{68F01E3B-A70A-47E7-881C-7B7D5605D865}"/>
              </a:ext>
            </a:extLst>
          </p:cNvPr>
          <p:cNvSpPr/>
          <p:nvPr/>
        </p:nvSpPr>
        <p:spPr>
          <a:xfrm>
            <a:off x="4507339" y="2732285"/>
            <a:ext cx="928650" cy="660902"/>
          </a:xfrm>
          <a:prstGeom prst="rect">
            <a:avLst/>
          </a:prstGeom>
          <a:solidFill>
            <a:srgbClr val="DAE3F4"/>
          </a:solidFill>
          <a:ln>
            <a:solidFill>
              <a:srgbClr val="84A1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Diagnostic &amp; Prognostic Models</a:t>
            </a:r>
          </a:p>
        </p:txBody>
      </p:sp>
      <p:sp>
        <p:nvSpPr>
          <p:cNvPr id="18" name="Rectangle 17">
            <a:extLst>
              <a:ext uri="{FF2B5EF4-FFF2-40B4-BE49-F238E27FC236}">
                <a16:creationId xmlns:a16="http://schemas.microsoft.com/office/drawing/2014/main" id="{6C713DE1-287A-4380-8703-8659FF84EC48}"/>
              </a:ext>
            </a:extLst>
          </p:cNvPr>
          <p:cNvSpPr/>
          <p:nvPr/>
        </p:nvSpPr>
        <p:spPr>
          <a:xfrm>
            <a:off x="6975549" y="2732285"/>
            <a:ext cx="928650" cy="660902"/>
          </a:xfrm>
          <a:prstGeom prst="rect">
            <a:avLst/>
          </a:prstGeom>
          <a:solidFill>
            <a:srgbClr val="DAE3F4"/>
          </a:solidFill>
          <a:ln>
            <a:solidFill>
              <a:srgbClr val="84A1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Predictions &amp; Trends</a:t>
            </a:r>
          </a:p>
        </p:txBody>
      </p:sp>
      <p:sp>
        <p:nvSpPr>
          <p:cNvPr id="22" name="Rectangle 21">
            <a:extLst>
              <a:ext uri="{FF2B5EF4-FFF2-40B4-BE49-F238E27FC236}">
                <a16:creationId xmlns:a16="http://schemas.microsoft.com/office/drawing/2014/main" id="{AF6518AE-DC36-4CF8-96F9-AAF4BA5FBC74}"/>
              </a:ext>
            </a:extLst>
          </p:cNvPr>
          <p:cNvSpPr/>
          <p:nvPr/>
        </p:nvSpPr>
        <p:spPr>
          <a:xfrm>
            <a:off x="4380141" y="3729866"/>
            <a:ext cx="3646181" cy="1037556"/>
          </a:xfrm>
          <a:prstGeom prst="rect">
            <a:avLst/>
          </a:prstGeom>
          <a:solidFill>
            <a:srgbClr val="F2F2F2"/>
          </a:solidFill>
          <a:ln w="38100">
            <a:solidFill>
              <a:srgbClr val="839BC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Numerics</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01BD3A9-FFA9-4805-8348-53185C5800AC}"/>
              </a:ext>
            </a:extLst>
          </p:cNvPr>
          <p:cNvSpPr/>
          <p:nvPr/>
        </p:nvSpPr>
        <p:spPr>
          <a:xfrm>
            <a:off x="4507339" y="4035025"/>
            <a:ext cx="928650" cy="660902"/>
          </a:xfrm>
          <a:prstGeom prst="rect">
            <a:avLst/>
          </a:prstGeom>
          <a:solidFill>
            <a:srgbClr val="DAE3F4"/>
          </a:solidFill>
          <a:ln>
            <a:solidFill>
              <a:srgbClr val="84A1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Sensor Data</a:t>
            </a:r>
          </a:p>
        </p:txBody>
      </p:sp>
      <p:sp>
        <p:nvSpPr>
          <p:cNvPr id="24" name="Rectangle 23">
            <a:extLst>
              <a:ext uri="{FF2B5EF4-FFF2-40B4-BE49-F238E27FC236}">
                <a16:creationId xmlns:a16="http://schemas.microsoft.com/office/drawing/2014/main" id="{C3048D59-0423-4CCF-A513-F66C841EB3AF}"/>
              </a:ext>
            </a:extLst>
          </p:cNvPr>
          <p:cNvSpPr/>
          <p:nvPr/>
        </p:nvSpPr>
        <p:spPr>
          <a:xfrm>
            <a:off x="6988133" y="4035025"/>
            <a:ext cx="928650" cy="660902"/>
          </a:xfrm>
          <a:prstGeom prst="rect">
            <a:avLst/>
          </a:prstGeom>
          <a:solidFill>
            <a:srgbClr val="DAE3F4"/>
          </a:solidFill>
          <a:ln>
            <a:solidFill>
              <a:srgbClr val="84A1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Calculated Indicators &amp; Scores</a:t>
            </a:r>
          </a:p>
        </p:txBody>
      </p:sp>
      <p:sp>
        <p:nvSpPr>
          <p:cNvPr id="25" name="Rectangle 24">
            <a:extLst>
              <a:ext uri="{FF2B5EF4-FFF2-40B4-BE49-F238E27FC236}">
                <a16:creationId xmlns:a16="http://schemas.microsoft.com/office/drawing/2014/main" id="{0616745E-C78E-494D-A854-D26539A4CB29}"/>
              </a:ext>
            </a:extLst>
          </p:cNvPr>
          <p:cNvSpPr/>
          <p:nvPr/>
        </p:nvSpPr>
        <p:spPr>
          <a:xfrm>
            <a:off x="5709658" y="4035025"/>
            <a:ext cx="1004806" cy="660902"/>
          </a:xfrm>
          <a:prstGeom prst="rect">
            <a:avLst/>
          </a:prstGeom>
          <a:solidFill>
            <a:srgbClr val="FFF2CC"/>
          </a:solidFill>
          <a:ln>
            <a:solidFill>
              <a:srgbClr val="A57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Supervised / Unsupervised Machine Learning</a:t>
            </a:r>
          </a:p>
        </p:txBody>
      </p:sp>
      <p:sp>
        <p:nvSpPr>
          <p:cNvPr id="26" name="Rectangle 25">
            <a:extLst>
              <a:ext uri="{FF2B5EF4-FFF2-40B4-BE49-F238E27FC236}">
                <a16:creationId xmlns:a16="http://schemas.microsoft.com/office/drawing/2014/main" id="{64C6AD57-FA1E-4B26-9AA1-025DA2A54694}"/>
              </a:ext>
            </a:extLst>
          </p:cNvPr>
          <p:cNvSpPr/>
          <p:nvPr/>
        </p:nvSpPr>
        <p:spPr>
          <a:xfrm>
            <a:off x="5703366" y="2732285"/>
            <a:ext cx="1004806" cy="660902"/>
          </a:xfrm>
          <a:prstGeom prst="rect">
            <a:avLst/>
          </a:prstGeom>
          <a:solidFill>
            <a:srgbClr val="FFF2CC"/>
          </a:solidFill>
          <a:ln>
            <a:solidFill>
              <a:srgbClr val="A57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Supervised / Unsupervised Machine Learning</a:t>
            </a:r>
          </a:p>
        </p:txBody>
      </p:sp>
      <p:cxnSp>
        <p:nvCxnSpPr>
          <p:cNvPr id="28" name="Straight Arrow Connector 27">
            <a:extLst>
              <a:ext uri="{FF2B5EF4-FFF2-40B4-BE49-F238E27FC236}">
                <a16:creationId xmlns:a16="http://schemas.microsoft.com/office/drawing/2014/main" id="{592956DE-DE0F-443D-A02F-6CF7AC8E4C38}"/>
              </a:ext>
            </a:extLst>
          </p:cNvPr>
          <p:cNvCxnSpPr>
            <a:cxnSpLocks/>
          </p:cNvCxnSpPr>
          <p:nvPr/>
        </p:nvCxnSpPr>
        <p:spPr>
          <a:xfrm>
            <a:off x="1853120" y="2929232"/>
            <a:ext cx="575912" cy="0"/>
          </a:xfrm>
          <a:prstGeom prst="straightConnector1">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7F97639-A6EC-4504-AC04-2895A2CD8846}"/>
              </a:ext>
            </a:extLst>
          </p:cNvPr>
          <p:cNvCxnSpPr>
            <a:cxnSpLocks/>
          </p:cNvCxnSpPr>
          <p:nvPr/>
        </p:nvCxnSpPr>
        <p:spPr>
          <a:xfrm>
            <a:off x="1853120" y="3455025"/>
            <a:ext cx="575912" cy="0"/>
          </a:xfrm>
          <a:prstGeom prst="straightConnector1">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D4C1AF5-1329-4934-B640-4BF75E113043}"/>
              </a:ext>
            </a:extLst>
          </p:cNvPr>
          <p:cNvCxnSpPr>
            <a:cxnSpLocks/>
          </p:cNvCxnSpPr>
          <p:nvPr/>
        </p:nvCxnSpPr>
        <p:spPr>
          <a:xfrm>
            <a:off x="1853120" y="3966193"/>
            <a:ext cx="575912" cy="0"/>
          </a:xfrm>
          <a:prstGeom prst="straightConnector1">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52470B0-B241-46DF-A9FC-B76FC0067225}"/>
              </a:ext>
            </a:extLst>
          </p:cNvPr>
          <p:cNvCxnSpPr>
            <a:cxnSpLocks/>
          </p:cNvCxnSpPr>
          <p:nvPr/>
        </p:nvCxnSpPr>
        <p:spPr>
          <a:xfrm>
            <a:off x="1853120" y="4491986"/>
            <a:ext cx="575912" cy="0"/>
          </a:xfrm>
          <a:prstGeom prst="straightConnector1">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8072257-4468-44E0-AC42-A0BD820CDBAF}"/>
              </a:ext>
            </a:extLst>
          </p:cNvPr>
          <p:cNvCxnSpPr>
            <a:cxnSpLocks/>
          </p:cNvCxnSpPr>
          <p:nvPr/>
        </p:nvCxnSpPr>
        <p:spPr>
          <a:xfrm>
            <a:off x="5450277" y="3062736"/>
            <a:ext cx="267377" cy="0"/>
          </a:xfrm>
          <a:prstGeom prst="straightConnector1">
            <a:avLst/>
          </a:prstGeom>
          <a:ln w="38100">
            <a:solidFill>
              <a:srgbClr val="44546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F7EAFE0-BBFF-47F9-9978-B767466407BC}"/>
              </a:ext>
            </a:extLst>
          </p:cNvPr>
          <p:cNvCxnSpPr>
            <a:cxnSpLocks/>
          </p:cNvCxnSpPr>
          <p:nvPr/>
        </p:nvCxnSpPr>
        <p:spPr>
          <a:xfrm>
            <a:off x="5450277" y="4365476"/>
            <a:ext cx="273669" cy="0"/>
          </a:xfrm>
          <a:prstGeom prst="straightConnector1">
            <a:avLst/>
          </a:prstGeom>
          <a:ln w="38100">
            <a:solidFill>
              <a:srgbClr val="44546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CF38FA4-A8F5-48A7-8E0D-CB7CC4B8E841}"/>
              </a:ext>
            </a:extLst>
          </p:cNvPr>
          <p:cNvCxnSpPr>
            <a:cxnSpLocks/>
          </p:cNvCxnSpPr>
          <p:nvPr/>
        </p:nvCxnSpPr>
        <p:spPr>
          <a:xfrm>
            <a:off x="6728752" y="4365476"/>
            <a:ext cx="273669" cy="0"/>
          </a:xfrm>
          <a:prstGeom prst="straightConnector1">
            <a:avLst/>
          </a:prstGeom>
          <a:ln w="38100">
            <a:solidFill>
              <a:srgbClr val="44546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0BADC6-DDAB-4F26-B4F5-FC884E76DF1D}"/>
              </a:ext>
            </a:extLst>
          </p:cNvPr>
          <p:cNvCxnSpPr>
            <a:cxnSpLocks/>
          </p:cNvCxnSpPr>
          <p:nvPr/>
        </p:nvCxnSpPr>
        <p:spPr>
          <a:xfrm>
            <a:off x="6722460" y="3062736"/>
            <a:ext cx="267377" cy="0"/>
          </a:xfrm>
          <a:prstGeom prst="straightConnector1">
            <a:avLst/>
          </a:prstGeom>
          <a:ln w="38100">
            <a:solidFill>
              <a:srgbClr val="44546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EAD94C1B-18E1-40B4-A76A-76A874CCA499}"/>
              </a:ext>
            </a:extLst>
          </p:cNvPr>
          <p:cNvSpPr/>
          <p:nvPr/>
        </p:nvSpPr>
        <p:spPr>
          <a:xfrm>
            <a:off x="4030120" y="2908323"/>
            <a:ext cx="308223" cy="315143"/>
          </a:xfrm>
          <a:prstGeom prst="rightArrow">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Arrow: Right 53">
            <a:extLst>
              <a:ext uri="{FF2B5EF4-FFF2-40B4-BE49-F238E27FC236}">
                <a16:creationId xmlns:a16="http://schemas.microsoft.com/office/drawing/2014/main" id="{8E7E672B-AA5E-4EC3-BA7B-F47C14FB999A}"/>
              </a:ext>
            </a:extLst>
          </p:cNvPr>
          <p:cNvSpPr/>
          <p:nvPr/>
        </p:nvSpPr>
        <p:spPr>
          <a:xfrm>
            <a:off x="4026470" y="4091072"/>
            <a:ext cx="308223" cy="315143"/>
          </a:xfrm>
          <a:prstGeom prst="rightArrow">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17C27C1B-0D9E-4103-B19E-61674A0872F8}"/>
              </a:ext>
            </a:extLst>
          </p:cNvPr>
          <p:cNvSpPr/>
          <p:nvPr/>
        </p:nvSpPr>
        <p:spPr>
          <a:xfrm>
            <a:off x="2264053" y="2131099"/>
            <a:ext cx="5944595" cy="2738738"/>
          </a:xfrm>
          <a:prstGeom prst="rect">
            <a:avLst/>
          </a:prstGeom>
          <a:noFill/>
          <a:ln w="19050">
            <a:solidFill>
              <a:srgbClr val="8FABD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Analysis</a:t>
            </a:r>
            <a:endParaRPr kumimoji="0" lang="en-US" sz="1200" b="1"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56" name="Arrow: Left-Right 55">
            <a:extLst>
              <a:ext uri="{FF2B5EF4-FFF2-40B4-BE49-F238E27FC236}">
                <a16:creationId xmlns:a16="http://schemas.microsoft.com/office/drawing/2014/main" id="{E8723659-D2DD-4E20-9634-EAF586C934ED}"/>
              </a:ext>
            </a:extLst>
          </p:cNvPr>
          <p:cNvSpPr/>
          <p:nvPr/>
        </p:nvSpPr>
        <p:spPr>
          <a:xfrm>
            <a:off x="8301176" y="2879432"/>
            <a:ext cx="516097" cy="315143"/>
          </a:xfrm>
          <a:prstGeom prst="leftRightArrow">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Arrow: Left-Right 57">
            <a:extLst>
              <a:ext uri="{FF2B5EF4-FFF2-40B4-BE49-F238E27FC236}">
                <a16:creationId xmlns:a16="http://schemas.microsoft.com/office/drawing/2014/main" id="{AA918ABF-A6A4-4B37-9123-403D9AF768C8}"/>
              </a:ext>
            </a:extLst>
          </p:cNvPr>
          <p:cNvSpPr/>
          <p:nvPr/>
        </p:nvSpPr>
        <p:spPr>
          <a:xfrm>
            <a:off x="8301175" y="4062181"/>
            <a:ext cx="516097" cy="315143"/>
          </a:xfrm>
          <a:prstGeom prst="leftRightArrow">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F6A1186B-9FF4-4DFD-889E-59226EBB1634}"/>
              </a:ext>
            </a:extLst>
          </p:cNvPr>
          <p:cNvSpPr txBox="1"/>
          <p:nvPr/>
        </p:nvSpPr>
        <p:spPr>
          <a:xfrm rot="16200000">
            <a:off x="8077688" y="3359887"/>
            <a:ext cx="988570" cy="6001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Refinement and Validation</a:t>
            </a:r>
          </a:p>
        </p:txBody>
      </p:sp>
      <p:sp>
        <p:nvSpPr>
          <p:cNvPr id="60" name="Rectangle 59">
            <a:extLst>
              <a:ext uri="{FF2B5EF4-FFF2-40B4-BE49-F238E27FC236}">
                <a16:creationId xmlns:a16="http://schemas.microsoft.com/office/drawing/2014/main" id="{0F582AF4-23F6-4904-96E5-386C57D31CB8}"/>
              </a:ext>
            </a:extLst>
          </p:cNvPr>
          <p:cNvSpPr/>
          <p:nvPr/>
        </p:nvSpPr>
        <p:spPr>
          <a:xfrm rot="16200000">
            <a:off x="7909565" y="3389919"/>
            <a:ext cx="2367354" cy="449203"/>
          </a:xfrm>
          <a:prstGeom prst="rect">
            <a:avLst/>
          </a:prstGeom>
          <a:solidFill>
            <a:srgbClr val="FFF2CC"/>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Artificial Intelligence Platform</a:t>
            </a:r>
          </a:p>
        </p:txBody>
      </p:sp>
      <p:sp>
        <p:nvSpPr>
          <p:cNvPr id="61" name="Arrow: Right 60">
            <a:extLst>
              <a:ext uri="{FF2B5EF4-FFF2-40B4-BE49-F238E27FC236}">
                <a16:creationId xmlns:a16="http://schemas.microsoft.com/office/drawing/2014/main" id="{4C32E0E0-CC46-4AB5-9104-DD46F868F397}"/>
              </a:ext>
            </a:extLst>
          </p:cNvPr>
          <p:cNvSpPr/>
          <p:nvPr/>
        </p:nvSpPr>
        <p:spPr>
          <a:xfrm>
            <a:off x="9414021" y="2869077"/>
            <a:ext cx="308223" cy="315143"/>
          </a:xfrm>
          <a:prstGeom prst="rightArrow">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Arrow: Right 61">
            <a:extLst>
              <a:ext uri="{FF2B5EF4-FFF2-40B4-BE49-F238E27FC236}">
                <a16:creationId xmlns:a16="http://schemas.microsoft.com/office/drawing/2014/main" id="{B0731432-C425-41F5-867A-0ACEFFD7258B}"/>
              </a:ext>
            </a:extLst>
          </p:cNvPr>
          <p:cNvSpPr/>
          <p:nvPr/>
        </p:nvSpPr>
        <p:spPr>
          <a:xfrm>
            <a:off x="9410371" y="4051826"/>
            <a:ext cx="308223" cy="315143"/>
          </a:xfrm>
          <a:prstGeom prst="rightArrow">
            <a:avLst/>
          </a:prstGeom>
          <a:solidFill>
            <a:srgbClr val="FFC00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C8999A6F-32D8-4125-8741-9B3019A1A668}"/>
              </a:ext>
            </a:extLst>
          </p:cNvPr>
          <p:cNvSpPr/>
          <p:nvPr/>
        </p:nvSpPr>
        <p:spPr>
          <a:xfrm>
            <a:off x="9818421" y="2432732"/>
            <a:ext cx="1676230" cy="1169248"/>
          </a:xfrm>
          <a:prstGeom prst="rect">
            <a:avLst/>
          </a:prstGeom>
          <a:solidFill>
            <a:schemeClr val="bg1">
              <a:lumMod val="9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Decision-making Tools</a:t>
            </a:r>
          </a:p>
        </p:txBody>
      </p:sp>
      <p:sp>
        <p:nvSpPr>
          <p:cNvPr id="64" name="Rectangle 63">
            <a:extLst>
              <a:ext uri="{FF2B5EF4-FFF2-40B4-BE49-F238E27FC236}">
                <a16:creationId xmlns:a16="http://schemas.microsoft.com/office/drawing/2014/main" id="{53EEC362-2551-42A8-A523-47520876DF20}"/>
              </a:ext>
            </a:extLst>
          </p:cNvPr>
          <p:cNvSpPr/>
          <p:nvPr/>
        </p:nvSpPr>
        <p:spPr>
          <a:xfrm>
            <a:off x="9963671" y="2741024"/>
            <a:ext cx="1391368" cy="34345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Dashboards</a:t>
            </a:r>
          </a:p>
        </p:txBody>
      </p:sp>
      <p:sp>
        <p:nvSpPr>
          <p:cNvPr id="65" name="Rectangle 64">
            <a:extLst>
              <a:ext uri="{FF2B5EF4-FFF2-40B4-BE49-F238E27FC236}">
                <a16:creationId xmlns:a16="http://schemas.microsoft.com/office/drawing/2014/main" id="{4F758B5E-91D8-4EA1-8810-697B68B076B7}"/>
              </a:ext>
            </a:extLst>
          </p:cNvPr>
          <p:cNvSpPr/>
          <p:nvPr/>
        </p:nvSpPr>
        <p:spPr>
          <a:xfrm>
            <a:off x="9963671" y="3128517"/>
            <a:ext cx="1391368" cy="343450"/>
          </a:xfrm>
          <a:prstGeom prst="rect">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Virtual &amp; Augmented Reality</a:t>
            </a:r>
          </a:p>
        </p:txBody>
      </p:sp>
      <p:sp>
        <p:nvSpPr>
          <p:cNvPr id="66" name="Rectangle 65">
            <a:extLst>
              <a:ext uri="{FF2B5EF4-FFF2-40B4-BE49-F238E27FC236}">
                <a16:creationId xmlns:a16="http://schemas.microsoft.com/office/drawing/2014/main" id="{7E190D71-CBAE-4DEF-ABCB-05A6B5D23A06}"/>
              </a:ext>
            </a:extLst>
          </p:cNvPr>
          <p:cNvSpPr/>
          <p:nvPr/>
        </p:nvSpPr>
        <p:spPr>
          <a:xfrm>
            <a:off x="9818421" y="3712962"/>
            <a:ext cx="1676230" cy="1085236"/>
          </a:xfrm>
          <a:prstGeom prst="rect">
            <a:avLst/>
          </a:prstGeom>
          <a:solidFill>
            <a:schemeClr val="bg1">
              <a:lumMod val="95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Refinement of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System</a:t>
            </a:r>
          </a:p>
        </p:txBody>
      </p:sp>
      <p:cxnSp>
        <p:nvCxnSpPr>
          <p:cNvPr id="68" name="Connector: Elbow 67">
            <a:extLst>
              <a:ext uri="{FF2B5EF4-FFF2-40B4-BE49-F238E27FC236}">
                <a16:creationId xmlns:a16="http://schemas.microsoft.com/office/drawing/2014/main" id="{CDF35F73-F916-42F9-9F08-DC0F3B8DAFDF}"/>
              </a:ext>
            </a:extLst>
          </p:cNvPr>
          <p:cNvCxnSpPr>
            <a:cxnSpLocks/>
            <a:stCxn id="66" idx="2"/>
            <a:endCxn id="55" idx="2"/>
          </p:cNvCxnSpPr>
          <p:nvPr/>
        </p:nvCxnSpPr>
        <p:spPr>
          <a:xfrm rot="5400000">
            <a:off x="7910625" y="2123925"/>
            <a:ext cx="71639" cy="5420185"/>
          </a:xfrm>
          <a:prstGeom prst="bentConnector3">
            <a:avLst>
              <a:gd name="adj1" fmla="val 41910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895779AC-DBE7-4166-BF7D-6FAFD5A67F79}"/>
              </a:ext>
            </a:extLst>
          </p:cNvPr>
          <p:cNvCxnSpPr>
            <a:cxnSpLocks/>
            <a:stCxn id="63" idx="0"/>
            <a:endCxn id="55" idx="0"/>
          </p:cNvCxnSpPr>
          <p:nvPr/>
        </p:nvCxnSpPr>
        <p:spPr>
          <a:xfrm rot="16200000" flipV="1">
            <a:off x="7795628" y="-428177"/>
            <a:ext cx="301633" cy="5420185"/>
          </a:xfrm>
          <a:prstGeom prst="bentConnector3">
            <a:avLst>
              <a:gd name="adj1" fmla="val 175787"/>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58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3" grpId="0" animBg="1"/>
      <p:bldP spid="2" grpId="0" animBg="1"/>
      <p:bldP spid="6" grpId="0" animBg="1"/>
      <p:bldP spid="8" grpId="0" animBg="1"/>
      <p:bldP spid="9" grpId="0" animBg="1"/>
      <p:bldP spid="10" grpId="0" animBg="1"/>
      <p:bldP spid="12" grpId="0" animBg="1"/>
      <p:bldP spid="15" grpId="0" animBg="1"/>
      <p:bldP spid="16" grpId="0" animBg="1"/>
      <p:bldP spid="17" grpId="0" animBg="1"/>
      <p:bldP spid="18" grpId="0" animBg="1"/>
      <p:bldP spid="22" grpId="0" animBg="1"/>
      <p:bldP spid="23" grpId="0" animBg="1"/>
      <p:bldP spid="24" grpId="0" animBg="1"/>
      <p:bldP spid="25" grpId="0" animBg="1"/>
      <p:bldP spid="26" grpId="0" animBg="1"/>
      <p:bldP spid="53" grpId="0" animBg="1"/>
      <p:bldP spid="54" grpId="0" animBg="1"/>
      <p:bldP spid="55" grpId="0" animBg="1"/>
      <p:bldP spid="56" grpId="0" animBg="1"/>
      <p:bldP spid="58" grpId="0" animBg="1"/>
      <p:bldP spid="59" grpId="0"/>
      <p:bldP spid="60" grpId="0" animBg="1"/>
      <p:bldP spid="61" grpId="0" animBg="1"/>
      <p:bldP spid="62" grpId="0" animBg="1"/>
      <p:bldP spid="63" grpId="0" animBg="1"/>
      <p:bldP spid="64" grpId="0" animBg="1"/>
      <p:bldP spid="65" grpId="0"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lowchart: Alternate Process 39">
            <a:extLst>
              <a:ext uri="{FF2B5EF4-FFF2-40B4-BE49-F238E27FC236}">
                <a16:creationId xmlns:a16="http://schemas.microsoft.com/office/drawing/2014/main" id="{905B37F5-9DC9-4A3E-97CC-E91E99FF9186}"/>
              </a:ext>
            </a:extLst>
          </p:cNvPr>
          <p:cNvSpPr/>
          <p:nvPr/>
        </p:nvSpPr>
        <p:spPr>
          <a:xfrm>
            <a:off x="8185904" y="4472174"/>
            <a:ext cx="1600200" cy="1612713"/>
          </a:xfrm>
          <a:prstGeom prst="flowChartAlternateProcess">
            <a:avLst/>
          </a:prstGeom>
          <a:solidFill>
            <a:srgbClr val="00B0F0">
              <a:alpha val="45098"/>
            </a:srgb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TEAM</a:t>
            </a:r>
          </a:p>
        </p:txBody>
      </p:sp>
      <p:sp>
        <p:nvSpPr>
          <p:cNvPr id="37" name="Flowchart: Alternate Process 36">
            <a:extLst>
              <a:ext uri="{FF2B5EF4-FFF2-40B4-BE49-F238E27FC236}">
                <a16:creationId xmlns:a16="http://schemas.microsoft.com/office/drawing/2014/main" id="{25AD4A5A-FB8C-4E86-ACC8-113182FE4067}"/>
              </a:ext>
            </a:extLst>
          </p:cNvPr>
          <p:cNvSpPr/>
          <p:nvPr/>
        </p:nvSpPr>
        <p:spPr>
          <a:xfrm>
            <a:off x="299791" y="1939784"/>
            <a:ext cx="11592417" cy="2256146"/>
          </a:xfrm>
          <a:prstGeom prst="flowChartAlternateProcess">
            <a:avLst/>
          </a:prstGeom>
          <a:solidFill>
            <a:srgbClr val="800000">
              <a:alpha val="45098"/>
            </a:srgbClr>
          </a:solid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C3BEC2A3-2791-46C0-A8F2-D0CA3C877939}"/>
              </a:ext>
            </a:extLst>
          </p:cNvPr>
          <p:cNvCxnSpPr>
            <a:cxnSpLocks/>
          </p:cNvCxnSpPr>
          <p:nvPr/>
        </p:nvCxnSpPr>
        <p:spPr>
          <a:xfrm>
            <a:off x="8044616" y="1049876"/>
            <a:ext cx="49697" cy="4141751"/>
          </a:xfrm>
          <a:prstGeom prst="line">
            <a:avLst/>
          </a:prstGeom>
          <a:ln w="762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4400975B-46B6-485E-9A79-BD8EC856A1B7}"/>
              </a:ext>
            </a:extLst>
          </p:cNvPr>
          <p:cNvSpPr>
            <a:spLocks noGrp="1"/>
          </p:cNvSpPr>
          <p:nvPr>
            <p:ph type="title"/>
          </p:nvPr>
        </p:nvSpPr>
        <p:spPr/>
        <p:txBody>
          <a:bodyPr/>
          <a:lstStyle/>
          <a:p>
            <a:r>
              <a:rPr lang="en-US" dirty="0"/>
              <a:t>Proactive and Automated Material Control: </a:t>
            </a:r>
            <a:r>
              <a:rPr lang="en-US" dirty="0" err="1"/>
              <a:t>UofSC</a:t>
            </a:r>
            <a:r>
              <a:rPr lang="en-US" dirty="0"/>
              <a:t> Task Flowchart</a:t>
            </a:r>
          </a:p>
        </p:txBody>
      </p:sp>
      <p:sp>
        <p:nvSpPr>
          <p:cNvPr id="2" name="Content Placeholder 1">
            <a:extLst>
              <a:ext uri="{FF2B5EF4-FFF2-40B4-BE49-F238E27FC236}">
                <a16:creationId xmlns:a16="http://schemas.microsoft.com/office/drawing/2014/main" id="{ECFCA8BF-1690-45DB-8461-ADF8CB295169}"/>
              </a:ext>
            </a:extLst>
          </p:cNvPr>
          <p:cNvSpPr>
            <a:spLocks noGrp="1"/>
          </p:cNvSpPr>
          <p:nvPr>
            <p:ph idx="4294967295"/>
          </p:nvPr>
        </p:nvSpPr>
        <p:spPr>
          <a:xfrm>
            <a:off x="1676400" y="1223963"/>
            <a:ext cx="10515600" cy="5068887"/>
          </a:xfrm>
        </p:spPr>
        <p:txBody>
          <a:bodyPr/>
          <a:lstStyle/>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7" name="Rectangle 6">
            <a:extLst>
              <a:ext uri="{FF2B5EF4-FFF2-40B4-BE49-F238E27FC236}">
                <a16:creationId xmlns:a16="http://schemas.microsoft.com/office/drawing/2014/main" id="{9563CE4F-0627-4F9B-AA84-3698B189556E}"/>
              </a:ext>
            </a:extLst>
          </p:cNvPr>
          <p:cNvSpPr/>
          <p:nvPr/>
        </p:nvSpPr>
        <p:spPr>
          <a:xfrm>
            <a:off x="1244196" y="2115315"/>
            <a:ext cx="1423406" cy="1888958"/>
          </a:xfrm>
          <a:prstGeom prst="rect">
            <a:avLst/>
          </a:prstGeom>
          <a:solidFill>
            <a:srgbClr val="9DC3E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Exploration of historical BMW and extraneous data for forecasting part deliveries</a:t>
            </a:r>
          </a:p>
        </p:txBody>
      </p:sp>
      <p:sp>
        <p:nvSpPr>
          <p:cNvPr id="8" name="Rectangle 7">
            <a:extLst>
              <a:ext uri="{FF2B5EF4-FFF2-40B4-BE49-F238E27FC236}">
                <a16:creationId xmlns:a16="http://schemas.microsoft.com/office/drawing/2014/main" id="{7BE911E6-44A9-409B-82E2-AE4B711D86C5}"/>
              </a:ext>
            </a:extLst>
          </p:cNvPr>
          <p:cNvSpPr/>
          <p:nvPr/>
        </p:nvSpPr>
        <p:spPr>
          <a:xfrm>
            <a:off x="3004081" y="2115315"/>
            <a:ext cx="1423406" cy="1888958"/>
          </a:xfrm>
          <a:prstGeom prst="rect">
            <a:avLst/>
          </a:prstGeom>
          <a:solidFill>
            <a:srgbClr val="9DC3E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Data Formatting and Interrogation</a:t>
            </a:r>
          </a:p>
        </p:txBody>
      </p:sp>
      <p:sp>
        <p:nvSpPr>
          <p:cNvPr id="9" name="Rectangle 8">
            <a:extLst>
              <a:ext uri="{FF2B5EF4-FFF2-40B4-BE49-F238E27FC236}">
                <a16:creationId xmlns:a16="http://schemas.microsoft.com/office/drawing/2014/main" id="{A24F7AA6-1A71-4D7E-AFDC-388B234102F1}"/>
              </a:ext>
            </a:extLst>
          </p:cNvPr>
          <p:cNvSpPr/>
          <p:nvPr/>
        </p:nvSpPr>
        <p:spPr>
          <a:xfrm>
            <a:off x="4763966" y="2115315"/>
            <a:ext cx="1423406" cy="1888958"/>
          </a:xfrm>
          <a:prstGeom prst="rect">
            <a:avLst/>
          </a:prstGeom>
          <a:solidFill>
            <a:srgbClr val="9DC3E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Identifying Relationships in Data</a:t>
            </a:r>
          </a:p>
        </p:txBody>
      </p:sp>
      <p:sp>
        <p:nvSpPr>
          <p:cNvPr id="10" name="Rectangle 9">
            <a:extLst>
              <a:ext uri="{FF2B5EF4-FFF2-40B4-BE49-F238E27FC236}">
                <a16:creationId xmlns:a16="http://schemas.microsoft.com/office/drawing/2014/main" id="{00C58795-3723-4CA8-9337-0BA26EBA19B2}"/>
              </a:ext>
            </a:extLst>
          </p:cNvPr>
          <p:cNvSpPr/>
          <p:nvPr/>
        </p:nvSpPr>
        <p:spPr>
          <a:xfrm>
            <a:off x="6523851" y="2115315"/>
            <a:ext cx="1423406" cy="1888958"/>
          </a:xfrm>
          <a:prstGeom prst="rect">
            <a:avLst/>
          </a:prstGeom>
          <a:solidFill>
            <a:srgbClr val="9DC3E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Develop Parts Forecasting Model</a:t>
            </a:r>
          </a:p>
        </p:txBody>
      </p:sp>
      <p:sp>
        <p:nvSpPr>
          <p:cNvPr id="11" name="Rectangle 10">
            <a:extLst>
              <a:ext uri="{FF2B5EF4-FFF2-40B4-BE49-F238E27FC236}">
                <a16:creationId xmlns:a16="http://schemas.microsoft.com/office/drawing/2014/main" id="{D1298561-4BC6-4B7A-B521-710920B75771}"/>
              </a:ext>
            </a:extLst>
          </p:cNvPr>
          <p:cNvSpPr/>
          <p:nvPr/>
        </p:nvSpPr>
        <p:spPr>
          <a:xfrm>
            <a:off x="8283736" y="2115315"/>
            <a:ext cx="1423406" cy="1888958"/>
          </a:xfrm>
          <a:prstGeom prst="rect">
            <a:avLst/>
          </a:prstGeom>
          <a:solidFill>
            <a:srgbClr val="9DC3E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Parts Forecasting Model Validation</a:t>
            </a:r>
          </a:p>
        </p:txBody>
      </p:sp>
      <p:sp>
        <p:nvSpPr>
          <p:cNvPr id="12" name="Rectangle 11">
            <a:extLst>
              <a:ext uri="{FF2B5EF4-FFF2-40B4-BE49-F238E27FC236}">
                <a16:creationId xmlns:a16="http://schemas.microsoft.com/office/drawing/2014/main" id="{56AA785E-259D-40D1-8449-8FE0331DA579}"/>
              </a:ext>
            </a:extLst>
          </p:cNvPr>
          <p:cNvSpPr/>
          <p:nvPr/>
        </p:nvSpPr>
        <p:spPr>
          <a:xfrm>
            <a:off x="10043622" y="2115315"/>
            <a:ext cx="1423406" cy="1888958"/>
          </a:xfrm>
          <a:prstGeom prst="rect">
            <a:avLst/>
          </a:prstGeom>
          <a:solidFill>
            <a:srgbClr val="9DC3E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Data Presentation in Dashboards</a:t>
            </a:r>
          </a:p>
        </p:txBody>
      </p:sp>
      <p:sp>
        <p:nvSpPr>
          <p:cNvPr id="13" name="Oval 12">
            <a:extLst>
              <a:ext uri="{FF2B5EF4-FFF2-40B4-BE49-F238E27FC236}">
                <a16:creationId xmlns:a16="http://schemas.microsoft.com/office/drawing/2014/main" id="{5BBAD482-A5D7-477B-A199-E5954B5E30F8}"/>
              </a:ext>
            </a:extLst>
          </p:cNvPr>
          <p:cNvSpPr/>
          <p:nvPr/>
        </p:nvSpPr>
        <p:spPr>
          <a:xfrm>
            <a:off x="929572" y="4718825"/>
            <a:ext cx="2052653" cy="1001469"/>
          </a:xfrm>
          <a:prstGeom prst="ellipse">
            <a:avLst/>
          </a:prstGeom>
          <a:solidFill>
            <a:srgbClr val="A9D18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Historical data provided by BMW</a:t>
            </a:r>
          </a:p>
        </p:txBody>
      </p:sp>
      <p:sp>
        <p:nvSpPr>
          <p:cNvPr id="14" name="Oval 13">
            <a:extLst>
              <a:ext uri="{FF2B5EF4-FFF2-40B4-BE49-F238E27FC236}">
                <a16:creationId xmlns:a16="http://schemas.microsoft.com/office/drawing/2014/main" id="{6C605FCF-F117-4E03-92F2-F34B9056A5C6}"/>
              </a:ext>
            </a:extLst>
          </p:cNvPr>
          <p:cNvSpPr/>
          <p:nvPr/>
        </p:nvSpPr>
        <p:spPr>
          <a:xfrm>
            <a:off x="8329691" y="4669856"/>
            <a:ext cx="1331496" cy="1001469"/>
          </a:xfrm>
          <a:prstGeom prst="ellipse">
            <a:avLst/>
          </a:prstGeom>
          <a:solidFill>
            <a:srgbClr val="C9C9C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AI Material Planner</a:t>
            </a:r>
          </a:p>
        </p:txBody>
      </p:sp>
      <p:cxnSp>
        <p:nvCxnSpPr>
          <p:cNvPr id="16" name="Straight Arrow Connector 15">
            <a:extLst>
              <a:ext uri="{FF2B5EF4-FFF2-40B4-BE49-F238E27FC236}">
                <a16:creationId xmlns:a16="http://schemas.microsoft.com/office/drawing/2014/main" id="{FE543CA0-F818-4187-87C8-1BE6AA1DC532}"/>
              </a:ext>
            </a:extLst>
          </p:cNvPr>
          <p:cNvCxnSpPr>
            <a:stCxn id="13" idx="0"/>
            <a:endCxn id="7" idx="2"/>
          </p:cNvCxnSpPr>
          <p:nvPr/>
        </p:nvCxnSpPr>
        <p:spPr>
          <a:xfrm flipV="1">
            <a:off x="1955899" y="4004273"/>
            <a:ext cx="0" cy="714552"/>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08E46F2-B0E6-4A05-ACE8-EFC697064F1B}"/>
              </a:ext>
            </a:extLst>
          </p:cNvPr>
          <p:cNvCxnSpPr>
            <a:cxnSpLocks/>
            <a:stCxn id="7" idx="3"/>
            <a:endCxn id="8" idx="1"/>
          </p:cNvCxnSpPr>
          <p:nvPr/>
        </p:nvCxnSpPr>
        <p:spPr>
          <a:xfrm>
            <a:off x="2667602" y="3059794"/>
            <a:ext cx="336479"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819FDD5-25B8-4E9F-9F18-E19340190A91}"/>
              </a:ext>
            </a:extLst>
          </p:cNvPr>
          <p:cNvCxnSpPr>
            <a:cxnSpLocks/>
            <a:stCxn id="8" idx="3"/>
            <a:endCxn id="9" idx="1"/>
          </p:cNvCxnSpPr>
          <p:nvPr/>
        </p:nvCxnSpPr>
        <p:spPr>
          <a:xfrm>
            <a:off x="4427487" y="3059794"/>
            <a:ext cx="336479"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F9BFFAD-60A9-48D6-B801-4A2391E8ABC7}"/>
              </a:ext>
            </a:extLst>
          </p:cNvPr>
          <p:cNvCxnSpPr>
            <a:cxnSpLocks/>
            <a:stCxn id="9" idx="3"/>
            <a:endCxn id="10" idx="1"/>
          </p:cNvCxnSpPr>
          <p:nvPr/>
        </p:nvCxnSpPr>
        <p:spPr>
          <a:xfrm>
            <a:off x="6187372" y="3059794"/>
            <a:ext cx="336479"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1C253D7-97D4-43BC-BCA8-73707E797EB5}"/>
              </a:ext>
            </a:extLst>
          </p:cNvPr>
          <p:cNvCxnSpPr>
            <a:cxnSpLocks/>
            <a:stCxn id="10" idx="3"/>
            <a:endCxn id="11" idx="1"/>
          </p:cNvCxnSpPr>
          <p:nvPr/>
        </p:nvCxnSpPr>
        <p:spPr>
          <a:xfrm>
            <a:off x="7947257" y="3059794"/>
            <a:ext cx="336479"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9BB46402-743C-4B10-A765-2E2BB1B6D05F}"/>
              </a:ext>
            </a:extLst>
          </p:cNvPr>
          <p:cNvCxnSpPr>
            <a:cxnSpLocks/>
            <a:stCxn id="11" idx="3"/>
            <a:endCxn id="12" idx="1"/>
          </p:cNvCxnSpPr>
          <p:nvPr/>
        </p:nvCxnSpPr>
        <p:spPr>
          <a:xfrm>
            <a:off x="9707142" y="3059794"/>
            <a:ext cx="336480"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2C4AEAD-D673-4680-9385-460CB1C4F08E}"/>
              </a:ext>
            </a:extLst>
          </p:cNvPr>
          <p:cNvCxnSpPr>
            <a:cxnSpLocks/>
            <a:stCxn id="10" idx="2"/>
            <a:endCxn id="14" idx="1"/>
          </p:cNvCxnSpPr>
          <p:nvPr/>
        </p:nvCxnSpPr>
        <p:spPr>
          <a:xfrm>
            <a:off x="7235554" y="4004273"/>
            <a:ext cx="1289130" cy="812245"/>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1A0DA54A-15CC-45BE-BF25-CDC77B8A98AA}"/>
              </a:ext>
            </a:extLst>
          </p:cNvPr>
          <p:cNvCxnSpPr>
            <a:cxnSpLocks/>
            <a:stCxn id="14" idx="0"/>
            <a:endCxn id="11" idx="2"/>
          </p:cNvCxnSpPr>
          <p:nvPr/>
        </p:nvCxnSpPr>
        <p:spPr>
          <a:xfrm flipV="1">
            <a:off x="8995439" y="4004273"/>
            <a:ext cx="0" cy="665583"/>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576A1079-745D-4375-A8D6-569694C3C9B3}"/>
              </a:ext>
            </a:extLst>
          </p:cNvPr>
          <p:cNvSpPr txBox="1"/>
          <p:nvPr/>
        </p:nvSpPr>
        <p:spPr>
          <a:xfrm>
            <a:off x="3496417" y="1035242"/>
            <a:ext cx="3096121"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Phase 1: Data Collection and Development</a:t>
            </a:r>
          </a:p>
        </p:txBody>
      </p:sp>
      <p:sp>
        <p:nvSpPr>
          <p:cNvPr id="46" name="TextBox 45">
            <a:extLst>
              <a:ext uri="{FF2B5EF4-FFF2-40B4-BE49-F238E27FC236}">
                <a16:creationId xmlns:a16="http://schemas.microsoft.com/office/drawing/2014/main" id="{987172F9-C58E-47D0-98DE-975276E96144}"/>
              </a:ext>
            </a:extLst>
          </p:cNvPr>
          <p:cNvSpPr txBox="1"/>
          <p:nvPr/>
        </p:nvSpPr>
        <p:spPr>
          <a:xfrm>
            <a:off x="8538239" y="961736"/>
            <a:ext cx="3487772"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Phase 2: Proactive and Automated Reporting Integration</a:t>
            </a:r>
          </a:p>
        </p:txBody>
      </p:sp>
      <p:sp>
        <p:nvSpPr>
          <p:cNvPr id="47" name="Flowchart: Alternate Process 46">
            <a:extLst>
              <a:ext uri="{FF2B5EF4-FFF2-40B4-BE49-F238E27FC236}">
                <a16:creationId xmlns:a16="http://schemas.microsoft.com/office/drawing/2014/main" id="{B717477A-6FFC-4714-9917-0F65A9F91458}"/>
              </a:ext>
            </a:extLst>
          </p:cNvPr>
          <p:cNvSpPr/>
          <p:nvPr/>
        </p:nvSpPr>
        <p:spPr>
          <a:xfrm>
            <a:off x="599631" y="1089244"/>
            <a:ext cx="1289129" cy="414189"/>
          </a:xfrm>
          <a:prstGeom prst="flowChartAlternateProcess">
            <a:avLst/>
          </a:prstGeom>
          <a:solidFill>
            <a:srgbClr val="FFF2CC"/>
          </a:solidFill>
          <a:ln w="19050">
            <a:solidFill>
              <a:srgbClr val="A57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Fraunhofer</a:t>
            </a:r>
          </a:p>
        </p:txBody>
      </p:sp>
      <p:sp>
        <p:nvSpPr>
          <p:cNvPr id="48" name="Flowchart: Alternate Process 47">
            <a:extLst>
              <a:ext uri="{FF2B5EF4-FFF2-40B4-BE49-F238E27FC236}">
                <a16:creationId xmlns:a16="http://schemas.microsoft.com/office/drawing/2014/main" id="{42B3355C-04C5-4C9C-824F-3436ABC5F14B}"/>
              </a:ext>
            </a:extLst>
          </p:cNvPr>
          <p:cNvSpPr/>
          <p:nvPr/>
        </p:nvSpPr>
        <p:spPr>
          <a:xfrm>
            <a:off x="2051225" y="1077808"/>
            <a:ext cx="1289129" cy="414189"/>
          </a:xfrm>
          <a:prstGeom prst="flowChartAlternateProcess">
            <a:avLst/>
          </a:prstGeom>
          <a:solidFill>
            <a:srgbClr val="FFF2CC"/>
          </a:solidFill>
          <a:ln w="19050">
            <a:solidFill>
              <a:srgbClr val="A57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BMW</a:t>
            </a:r>
          </a:p>
        </p:txBody>
      </p:sp>
      <p:cxnSp>
        <p:nvCxnSpPr>
          <p:cNvPr id="49" name="Straight Arrow Connector 48">
            <a:extLst>
              <a:ext uri="{FF2B5EF4-FFF2-40B4-BE49-F238E27FC236}">
                <a16:creationId xmlns:a16="http://schemas.microsoft.com/office/drawing/2014/main" id="{61E5C2E9-5DE6-465F-8124-0BF5D3AFF41B}"/>
              </a:ext>
            </a:extLst>
          </p:cNvPr>
          <p:cNvCxnSpPr>
            <a:cxnSpLocks/>
            <a:stCxn id="47" idx="2"/>
            <a:endCxn id="7" idx="0"/>
          </p:cNvCxnSpPr>
          <p:nvPr/>
        </p:nvCxnSpPr>
        <p:spPr>
          <a:xfrm>
            <a:off x="1244196" y="1503433"/>
            <a:ext cx="711703" cy="611882"/>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A8A5AA8-0DBC-4FD3-802E-BACFE10D04BB}"/>
              </a:ext>
            </a:extLst>
          </p:cNvPr>
          <p:cNvCxnSpPr>
            <a:cxnSpLocks/>
            <a:stCxn id="48" idx="2"/>
            <a:endCxn id="7" idx="0"/>
          </p:cNvCxnSpPr>
          <p:nvPr/>
        </p:nvCxnSpPr>
        <p:spPr>
          <a:xfrm flipH="1">
            <a:off x="1955899" y="1491997"/>
            <a:ext cx="739891" cy="623318"/>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0BD1770-44D8-42DE-947D-F9CFA3D3EE8C}"/>
              </a:ext>
            </a:extLst>
          </p:cNvPr>
          <p:cNvCxnSpPr>
            <a:cxnSpLocks/>
            <a:stCxn id="57" idx="0"/>
            <a:endCxn id="9" idx="2"/>
          </p:cNvCxnSpPr>
          <p:nvPr/>
        </p:nvCxnSpPr>
        <p:spPr>
          <a:xfrm flipH="1" flipV="1">
            <a:off x="5475669" y="4004273"/>
            <a:ext cx="15079" cy="458488"/>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7" name="Flowchart: Alternate Process 56">
            <a:extLst>
              <a:ext uri="{FF2B5EF4-FFF2-40B4-BE49-F238E27FC236}">
                <a16:creationId xmlns:a16="http://schemas.microsoft.com/office/drawing/2014/main" id="{1D4CB030-D3FD-4FFD-9D72-54F7CCCA04CA}"/>
              </a:ext>
            </a:extLst>
          </p:cNvPr>
          <p:cNvSpPr/>
          <p:nvPr/>
        </p:nvSpPr>
        <p:spPr>
          <a:xfrm>
            <a:off x="4846183" y="4462761"/>
            <a:ext cx="1289129" cy="414189"/>
          </a:xfrm>
          <a:prstGeom prst="flowChartAlternateProcess">
            <a:avLst/>
          </a:prstGeom>
          <a:solidFill>
            <a:srgbClr val="FFF2CC"/>
          </a:solidFill>
          <a:ln w="19050">
            <a:solidFill>
              <a:srgbClr val="A57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BMW</a:t>
            </a:r>
          </a:p>
        </p:txBody>
      </p:sp>
      <p:sp>
        <p:nvSpPr>
          <p:cNvPr id="61" name="Flowchart: Alternate Process 60">
            <a:extLst>
              <a:ext uri="{FF2B5EF4-FFF2-40B4-BE49-F238E27FC236}">
                <a16:creationId xmlns:a16="http://schemas.microsoft.com/office/drawing/2014/main" id="{96B7DB77-E219-4292-8100-8F4ACE3EF720}"/>
              </a:ext>
            </a:extLst>
          </p:cNvPr>
          <p:cNvSpPr/>
          <p:nvPr/>
        </p:nvSpPr>
        <p:spPr>
          <a:xfrm>
            <a:off x="6590989" y="1391361"/>
            <a:ext cx="1289129" cy="414188"/>
          </a:xfrm>
          <a:prstGeom prst="flowChartAlternateProcess">
            <a:avLst/>
          </a:prstGeom>
          <a:solidFill>
            <a:srgbClr val="FFF2CC"/>
          </a:solidFill>
          <a:ln w="19050">
            <a:solidFill>
              <a:srgbClr val="A57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Fraunhofer</a:t>
            </a:r>
          </a:p>
        </p:txBody>
      </p:sp>
      <p:cxnSp>
        <p:nvCxnSpPr>
          <p:cNvPr id="62" name="Straight Arrow Connector 61">
            <a:extLst>
              <a:ext uri="{FF2B5EF4-FFF2-40B4-BE49-F238E27FC236}">
                <a16:creationId xmlns:a16="http://schemas.microsoft.com/office/drawing/2014/main" id="{4F9662C2-D434-4436-8C71-84EDAF1C85B5}"/>
              </a:ext>
            </a:extLst>
          </p:cNvPr>
          <p:cNvCxnSpPr>
            <a:cxnSpLocks/>
            <a:stCxn id="61" idx="2"/>
            <a:endCxn id="10" idx="0"/>
          </p:cNvCxnSpPr>
          <p:nvPr/>
        </p:nvCxnSpPr>
        <p:spPr>
          <a:xfrm>
            <a:off x="7235554" y="1805549"/>
            <a:ext cx="0" cy="309766"/>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33B20209-1C7C-402D-8B00-B16EB13A5CA5}"/>
              </a:ext>
            </a:extLst>
          </p:cNvPr>
          <p:cNvCxnSpPr>
            <a:cxnSpLocks/>
            <a:stCxn id="69" idx="0"/>
            <a:endCxn id="12" idx="2"/>
          </p:cNvCxnSpPr>
          <p:nvPr/>
        </p:nvCxnSpPr>
        <p:spPr>
          <a:xfrm flipV="1">
            <a:off x="10746151" y="4004273"/>
            <a:ext cx="9174" cy="419024"/>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69" name="Flowchart: Alternate Process 68">
            <a:extLst>
              <a:ext uri="{FF2B5EF4-FFF2-40B4-BE49-F238E27FC236}">
                <a16:creationId xmlns:a16="http://schemas.microsoft.com/office/drawing/2014/main" id="{FCFBC0AD-2008-4E8B-8EC2-03978624A935}"/>
              </a:ext>
            </a:extLst>
          </p:cNvPr>
          <p:cNvSpPr/>
          <p:nvPr/>
        </p:nvSpPr>
        <p:spPr>
          <a:xfrm>
            <a:off x="10101586" y="4423297"/>
            <a:ext cx="1289129" cy="414189"/>
          </a:xfrm>
          <a:prstGeom prst="flowChartAlternateProcess">
            <a:avLst/>
          </a:prstGeom>
          <a:solidFill>
            <a:srgbClr val="FFF2CC"/>
          </a:solidFill>
          <a:ln w="19050">
            <a:solidFill>
              <a:srgbClr val="A575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BMW</a:t>
            </a:r>
          </a:p>
        </p:txBody>
      </p:sp>
      <p:sp>
        <p:nvSpPr>
          <p:cNvPr id="15" name="TextBox 14">
            <a:extLst>
              <a:ext uri="{FF2B5EF4-FFF2-40B4-BE49-F238E27FC236}">
                <a16:creationId xmlns:a16="http://schemas.microsoft.com/office/drawing/2014/main" id="{6F272306-CE4C-4FCB-9F52-795312670B6B}"/>
              </a:ext>
            </a:extLst>
          </p:cNvPr>
          <p:cNvSpPr txBox="1"/>
          <p:nvPr/>
        </p:nvSpPr>
        <p:spPr>
          <a:xfrm>
            <a:off x="299791" y="2795295"/>
            <a:ext cx="104100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UofSC</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889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7" grpId="0" animBg="1"/>
      <p:bldP spid="7" grpId="0" animBg="1"/>
      <p:bldP spid="8" grpId="0" animBg="1"/>
      <p:bldP spid="9" grpId="0" animBg="1"/>
      <p:bldP spid="10" grpId="0" animBg="1"/>
      <p:bldP spid="11" grpId="0" animBg="1"/>
      <p:bldP spid="12" grpId="0" animBg="1"/>
      <p:bldP spid="13" grpId="0" animBg="1"/>
      <p:bldP spid="14" grpId="0" animBg="1"/>
      <p:bldP spid="45" grpId="0"/>
      <p:bldP spid="46" grpId="0"/>
      <p:bldP spid="47" grpId="0" animBg="1"/>
      <p:bldP spid="48" grpId="0" animBg="1"/>
      <p:bldP spid="57" grpId="0" animBg="1"/>
      <p:bldP spid="61" grpId="0" animBg="1"/>
      <p:bldP spid="69"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C27A14-9C0C-4FE0-819A-99B4D16142E9}"/>
              </a:ext>
            </a:extLst>
          </p:cNvPr>
          <p:cNvSpPr>
            <a:spLocks noGrp="1"/>
          </p:cNvSpPr>
          <p:nvPr>
            <p:ph idx="1"/>
          </p:nvPr>
        </p:nvSpPr>
        <p:spPr/>
        <p:txBody>
          <a:bodyPr/>
          <a:lstStyle/>
          <a:p>
            <a:pPr marL="0" indent="0">
              <a:buClr>
                <a:schemeClr val="tx1"/>
              </a:buClr>
              <a:buNone/>
            </a:pPr>
            <a:r>
              <a:rPr lang="en-US" sz="1600" u="sng" dirty="0"/>
              <a:t>Task 1: Exploration of historical BMW and extraneous data for forecasting part deliveries</a:t>
            </a:r>
          </a:p>
          <a:p>
            <a:pPr marL="800100" lvl="1" indent="-342900">
              <a:buClr>
                <a:schemeClr val="tx1"/>
              </a:buClr>
              <a:buFont typeface="+mj-lt"/>
              <a:buAutoNum type="alphaLcParenR"/>
            </a:pPr>
            <a:r>
              <a:rPr lang="en-US" sz="1600" dirty="0"/>
              <a:t>Identify rich and poor areas in BMW historical data, and evaluate what compound data inputs are telling us in regard to supply risk. Validate risk levels with BMW personnel </a:t>
            </a:r>
          </a:p>
          <a:p>
            <a:pPr marL="800100" lvl="1" indent="-342900">
              <a:buClr>
                <a:schemeClr val="tx1"/>
              </a:buClr>
              <a:buFont typeface="+mj-lt"/>
              <a:buAutoNum type="alphaLcParenR"/>
            </a:pPr>
            <a:r>
              <a:rPr lang="en-US" sz="1600" dirty="0"/>
              <a:t>Research and obtain any additional data relevant to risky suppliers</a:t>
            </a:r>
          </a:p>
          <a:p>
            <a:pPr marL="800100" lvl="1" indent="-342900">
              <a:buClr>
                <a:schemeClr val="tx1"/>
              </a:buClr>
              <a:buFont typeface="+mj-lt"/>
              <a:buAutoNum type="alphaLcParenR"/>
            </a:pPr>
            <a:r>
              <a:rPr lang="en-US" sz="1600" dirty="0"/>
              <a:t>Understand BMWs current production and inventory policies </a:t>
            </a:r>
          </a:p>
          <a:p>
            <a:pPr marL="800100" lvl="1" indent="-342900">
              <a:buClr>
                <a:schemeClr val="tx1"/>
              </a:buClr>
              <a:buFont typeface="+mj-lt"/>
              <a:buAutoNum type="alphaLcParenR"/>
            </a:pPr>
            <a:r>
              <a:rPr lang="en-US" sz="1600" dirty="0"/>
              <a:t>Extract key figures from historical data for the formulation of the Parts Forecasting Model &amp; part ordering parameters</a:t>
            </a:r>
          </a:p>
          <a:p>
            <a:pPr marL="0" marR="0" lvl="0" indent="0" algn="l" defTabSz="914400" rtl="0" eaLnBrk="1" fontAlgn="auto" latinLnBrk="0" hangingPunct="1">
              <a:lnSpc>
                <a:spcPct val="90000"/>
              </a:lnSpc>
              <a:spcBef>
                <a:spcPts val="1000"/>
              </a:spcBef>
              <a:spcAft>
                <a:spcPts val="0"/>
              </a:spcAft>
              <a:buClr>
                <a:schemeClr val="tx1"/>
              </a:buClr>
              <a:buSzTx/>
              <a:buNone/>
              <a:tabLst/>
              <a:defRPr/>
            </a:pPr>
            <a:r>
              <a:rPr kumimoji="0" lang="en-US" sz="1600" i="0" u="sng" strike="noStrike" kern="1200" cap="none" spc="0" normalizeH="0" baseline="0" noProof="0" dirty="0">
                <a:ln>
                  <a:noFill/>
                </a:ln>
                <a:effectLst/>
                <a:uLnTx/>
                <a:uFillTx/>
                <a:latin typeface="Calibri" panose="020F0502020204030204"/>
              </a:rPr>
              <a:t>Task 2: Data formatting and interrogation</a:t>
            </a:r>
          </a:p>
          <a:p>
            <a:pPr marL="800100" marR="0" lvl="1" indent="-342900" algn="l" defTabSz="914400" rtl="0" eaLnBrk="1" fontAlgn="auto" latinLnBrk="0" hangingPunct="1">
              <a:lnSpc>
                <a:spcPct val="90000"/>
              </a:lnSpc>
              <a:spcBef>
                <a:spcPts val="500"/>
              </a:spcBef>
              <a:spcAft>
                <a:spcPts val="0"/>
              </a:spcAft>
              <a:buClr>
                <a:schemeClr val="tx1"/>
              </a:buClr>
              <a:buSzTx/>
              <a:buFont typeface="+mj-lt"/>
              <a:buAutoNum type="alphaLcParenR"/>
              <a:tabLst/>
              <a:defRPr/>
            </a:pPr>
            <a:r>
              <a:rPr kumimoji="0" lang="en-US" sz="1600" i="0" u="none" strike="noStrike" kern="1200" cap="none" spc="0" normalizeH="0" baseline="0" noProof="0" dirty="0">
                <a:ln>
                  <a:noFill/>
                </a:ln>
                <a:effectLst/>
                <a:uLnTx/>
                <a:uFillTx/>
                <a:latin typeface="Calibri" panose="020F0502020204030204"/>
                <a:ea typeface="+mn-ea"/>
                <a:cs typeface="+mn-cs"/>
              </a:rPr>
              <a:t>Collect data and format in a uniform way.</a:t>
            </a:r>
            <a:r>
              <a:rPr kumimoji="0" lang="en-US" sz="1600" i="0" u="none" strike="noStrike" kern="1200" cap="none" spc="0" normalizeH="0" noProof="0" dirty="0">
                <a:ln>
                  <a:noFill/>
                </a:ln>
                <a:effectLst/>
                <a:uLnTx/>
                <a:uFillTx/>
                <a:latin typeface="Calibri" panose="020F0502020204030204"/>
                <a:ea typeface="+mn-ea"/>
                <a:cs typeface="+mn-cs"/>
              </a:rPr>
              <a:t> </a:t>
            </a:r>
            <a:r>
              <a:rPr kumimoji="0" lang="en-US" sz="1600" i="0" u="none" strike="noStrike" kern="1200" cap="none" spc="0" normalizeH="0" baseline="0" noProof="0" dirty="0">
                <a:ln>
                  <a:noFill/>
                </a:ln>
                <a:effectLst/>
                <a:uLnTx/>
                <a:uFillTx/>
                <a:latin typeface="Calibri" panose="020F0502020204030204"/>
                <a:ea typeface="+mn-ea"/>
                <a:cs typeface="+mn-cs"/>
              </a:rPr>
              <a:t>Address problems with the data such as missing data</a:t>
            </a:r>
          </a:p>
          <a:p>
            <a:pPr marL="0" marR="0" lvl="0" indent="0" algn="l" defTabSz="914400" rtl="0" eaLnBrk="1" fontAlgn="auto" latinLnBrk="0" hangingPunct="1">
              <a:lnSpc>
                <a:spcPct val="90000"/>
              </a:lnSpc>
              <a:spcBef>
                <a:spcPts val="1000"/>
              </a:spcBef>
              <a:spcAft>
                <a:spcPts val="0"/>
              </a:spcAft>
              <a:buClr>
                <a:schemeClr val="tx1"/>
              </a:buClr>
              <a:buSzTx/>
              <a:buFont typeface="Arial"/>
              <a:buNone/>
              <a:tabLst/>
              <a:defRPr/>
            </a:pPr>
            <a:r>
              <a:rPr lang="en-US" sz="1600" u="sng" dirty="0">
                <a:latin typeface="Calibri" panose="020F0502020204030204"/>
              </a:rPr>
              <a:t>Task 3: </a:t>
            </a:r>
            <a:r>
              <a:rPr kumimoji="0" lang="en-US" sz="1600" i="0" u="sng" strike="noStrike" kern="1200" cap="none" spc="0" normalizeH="0" baseline="0" noProof="0" dirty="0">
                <a:ln>
                  <a:noFill/>
                </a:ln>
                <a:effectLst/>
                <a:uLnTx/>
                <a:uFillTx/>
                <a:latin typeface="Calibri" panose="020F0502020204030204"/>
              </a:rPr>
              <a:t>Identifying relationships in data</a:t>
            </a:r>
          </a:p>
          <a:p>
            <a:pPr marL="971550" marR="0" lvl="1" indent="-514350" algn="l" defTabSz="914400" rtl="0" eaLnBrk="1" fontAlgn="auto" latinLnBrk="0" hangingPunct="1">
              <a:lnSpc>
                <a:spcPct val="90000"/>
              </a:lnSpc>
              <a:spcBef>
                <a:spcPts val="500"/>
              </a:spcBef>
              <a:spcAft>
                <a:spcPts val="0"/>
              </a:spcAft>
              <a:buClr>
                <a:schemeClr val="tx1"/>
              </a:buClr>
              <a:buSzTx/>
              <a:buFont typeface="+mj-lt"/>
              <a:buAutoNum type="alphaLcParenR"/>
              <a:tabLst/>
              <a:defRPr/>
            </a:pPr>
            <a:r>
              <a:rPr kumimoji="0" lang="en-US" sz="1600" i="0" u="none" strike="noStrike" kern="1200" cap="none" spc="0" normalizeH="0" baseline="0" noProof="0" dirty="0">
                <a:ln>
                  <a:noFill/>
                </a:ln>
                <a:effectLst/>
                <a:uLnTx/>
                <a:uFillTx/>
                <a:latin typeface="Calibri" panose="020F0502020204030204"/>
                <a:ea typeface="+mn-ea"/>
                <a:cs typeface="+mn-cs"/>
              </a:rPr>
              <a:t>Use machine learning techniques to discover relationships between datasets</a:t>
            </a:r>
          </a:p>
          <a:p>
            <a:pPr marL="0" marR="0" lvl="0" indent="0" algn="l" defTabSz="914400" rtl="0" eaLnBrk="1" fontAlgn="auto" latinLnBrk="0" hangingPunct="1">
              <a:lnSpc>
                <a:spcPct val="90000"/>
              </a:lnSpc>
              <a:spcBef>
                <a:spcPts val="1000"/>
              </a:spcBef>
              <a:spcAft>
                <a:spcPts val="0"/>
              </a:spcAft>
              <a:buClr>
                <a:schemeClr val="tx1"/>
              </a:buClr>
              <a:buSzTx/>
              <a:buNone/>
              <a:tabLst/>
              <a:defRPr/>
            </a:pPr>
            <a:r>
              <a:rPr kumimoji="0" lang="en-US" sz="1600" i="0" u="sng" strike="noStrike" kern="1200" cap="none" spc="0" normalizeH="0" baseline="0" noProof="0" dirty="0">
                <a:ln>
                  <a:noFill/>
                </a:ln>
                <a:effectLst/>
                <a:uLnTx/>
                <a:uFillTx/>
                <a:latin typeface="Calibri" panose="020F0502020204030204"/>
              </a:rPr>
              <a:t>Task 4: Develop parts forecasting model</a:t>
            </a:r>
          </a:p>
          <a:p>
            <a:pPr marL="971550" marR="0" lvl="1" indent="-514350" algn="l" defTabSz="914400" rtl="0" eaLnBrk="1" fontAlgn="auto" latinLnBrk="0" hangingPunct="1">
              <a:lnSpc>
                <a:spcPct val="90000"/>
              </a:lnSpc>
              <a:spcBef>
                <a:spcPts val="500"/>
              </a:spcBef>
              <a:spcAft>
                <a:spcPts val="0"/>
              </a:spcAft>
              <a:buClr>
                <a:schemeClr val="tx1"/>
              </a:buClr>
              <a:buSzTx/>
              <a:buFont typeface="+mj-lt"/>
              <a:buAutoNum type="alphaLcParenR"/>
              <a:tabLst/>
              <a:defRPr/>
            </a:pPr>
            <a:r>
              <a:rPr kumimoji="0" lang="en-US" sz="1600" i="0" u="none" strike="noStrike" kern="1200" cap="none" spc="0" normalizeH="0" baseline="0" noProof="0" dirty="0">
                <a:ln>
                  <a:noFill/>
                </a:ln>
                <a:effectLst/>
                <a:uLnTx/>
                <a:uFillTx/>
                <a:latin typeface="Calibri" panose="020F0502020204030204"/>
                <a:ea typeface="+mn-ea"/>
                <a:cs typeface="+mn-cs"/>
              </a:rPr>
              <a:t>Part/Supplier risk identification/assessment</a:t>
            </a:r>
            <a:r>
              <a:rPr kumimoji="0" lang="en-US" sz="1600" i="0" u="none" strike="noStrike" kern="1200" cap="none" spc="0" normalizeH="0" noProof="0" dirty="0">
                <a:ln>
                  <a:noFill/>
                </a:ln>
                <a:effectLst/>
                <a:uLnTx/>
                <a:uFillTx/>
                <a:latin typeface="Calibri" panose="020F0502020204030204"/>
                <a:ea typeface="+mn-ea"/>
                <a:cs typeface="+mn-cs"/>
              </a:rPr>
              <a:t> along with </a:t>
            </a:r>
            <a:r>
              <a:rPr lang="en-US" sz="1600" kern="1200" dirty="0">
                <a:latin typeface="Calibri" panose="020F0502020204030204"/>
                <a:ea typeface="+mn-ea"/>
                <a:cs typeface="+mn-cs"/>
              </a:rPr>
              <a:t>r</a:t>
            </a:r>
            <a:r>
              <a:rPr kumimoji="0" lang="en-US" sz="1600" i="0" u="none" strike="noStrike" kern="1200" cap="none" spc="0" normalizeH="0" baseline="0" noProof="0" dirty="0" err="1">
                <a:ln>
                  <a:noFill/>
                </a:ln>
                <a:effectLst/>
                <a:uLnTx/>
                <a:uFillTx/>
                <a:latin typeface="Calibri" panose="020F0502020204030204"/>
                <a:ea typeface="+mn-ea"/>
                <a:cs typeface="+mn-cs"/>
              </a:rPr>
              <a:t>isk</a:t>
            </a:r>
            <a:r>
              <a:rPr kumimoji="0" lang="en-US" sz="1600" i="0" u="none" strike="noStrike" kern="1200" cap="none" spc="0" normalizeH="0" baseline="0" noProof="0" dirty="0">
                <a:ln>
                  <a:noFill/>
                </a:ln>
                <a:effectLst/>
                <a:uLnTx/>
                <a:uFillTx/>
                <a:latin typeface="Calibri" panose="020F0502020204030204"/>
                <a:ea typeface="+mn-ea"/>
                <a:cs typeface="+mn-cs"/>
              </a:rPr>
              <a:t> mapping/prioritization</a:t>
            </a:r>
          </a:p>
          <a:p>
            <a:pPr marL="971550" marR="0" lvl="1" indent="-514350" algn="l" defTabSz="914400" rtl="0" eaLnBrk="1" fontAlgn="auto" latinLnBrk="0" hangingPunct="1">
              <a:lnSpc>
                <a:spcPct val="90000"/>
              </a:lnSpc>
              <a:spcBef>
                <a:spcPts val="500"/>
              </a:spcBef>
              <a:spcAft>
                <a:spcPts val="0"/>
              </a:spcAft>
              <a:buClr>
                <a:schemeClr val="tx1"/>
              </a:buClr>
              <a:buSzTx/>
              <a:buFont typeface="+mj-lt"/>
              <a:buAutoNum type="alphaLcParenR"/>
              <a:tabLst/>
              <a:defRPr/>
            </a:pPr>
            <a:r>
              <a:rPr kumimoji="0" lang="en-US" sz="1600" i="0" u="none" strike="noStrike" kern="1200" cap="none" spc="0" normalizeH="0" baseline="0" noProof="0" dirty="0">
                <a:ln>
                  <a:noFill/>
                </a:ln>
                <a:effectLst/>
                <a:uLnTx/>
                <a:uFillTx/>
                <a:latin typeface="Calibri" panose="020F0502020204030204"/>
                <a:ea typeface="+mn-ea"/>
                <a:cs typeface="+mn-cs"/>
              </a:rPr>
              <a:t>Determine optimal order quantities, safety lead-time levels and order time/ordering points</a:t>
            </a:r>
          </a:p>
          <a:p>
            <a:pPr marL="457200" lvl="1" indent="0">
              <a:buNone/>
            </a:pPr>
            <a:endParaRPr lang="en-US" sz="1600" b="1" dirty="0"/>
          </a:p>
          <a:p>
            <a:pPr marL="0" indent="0">
              <a:buNone/>
            </a:pPr>
            <a:endParaRPr lang="en-US" dirty="0"/>
          </a:p>
        </p:txBody>
      </p:sp>
      <p:sp>
        <p:nvSpPr>
          <p:cNvPr id="4" name="Subtitle 3">
            <a:extLst>
              <a:ext uri="{FF2B5EF4-FFF2-40B4-BE49-F238E27FC236}">
                <a16:creationId xmlns:a16="http://schemas.microsoft.com/office/drawing/2014/main" id="{05E176D8-1E23-0F47-942F-99792DFC7FE8}"/>
              </a:ext>
            </a:extLst>
          </p:cNvPr>
          <p:cNvSpPr>
            <a:spLocks noGrp="1"/>
          </p:cNvSpPr>
          <p:nvPr>
            <p:ph type="subTitle" idx="10"/>
          </p:nvPr>
        </p:nvSpPr>
        <p:spPr/>
        <p:txBody>
          <a:bodyPr/>
          <a:lstStyle/>
          <a:p>
            <a:r>
              <a:rPr lang="en-US" dirty="0"/>
              <a:t>Phase 1 – Data Collection and Development </a:t>
            </a:r>
            <a:r>
              <a:rPr lang="en-US" dirty="0" err="1"/>
              <a:t>UofSC</a:t>
            </a:r>
            <a:r>
              <a:rPr lang="en-US" dirty="0"/>
              <a:t> Task Breakdown</a:t>
            </a:r>
          </a:p>
        </p:txBody>
      </p:sp>
    </p:spTree>
    <p:extLst>
      <p:ext uri="{BB962C8B-B14F-4D97-AF65-F5344CB8AC3E}">
        <p14:creationId xmlns:p14="http://schemas.microsoft.com/office/powerpoint/2010/main" val="3684567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00975B-46B6-485E-9A79-BD8EC856A1B7}"/>
              </a:ext>
            </a:extLst>
          </p:cNvPr>
          <p:cNvSpPr>
            <a:spLocks noGrp="1"/>
          </p:cNvSpPr>
          <p:nvPr>
            <p:ph type="title"/>
          </p:nvPr>
        </p:nvSpPr>
        <p:spPr/>
        <p:txBody>
          <a:bodyPr/>
          <a:lstStyle/>
          <a:p>
            <a:r>
              <a:rPr lang="en-US" dirty="0"/>
              <a:t>Phase 2 – Proactive and Automated Reporting Integration </a:t>
            </a:r>
            <a:r>
              <a:rPr lang="en-US" dirty="0" err="1"/>
              <a:t>UofSC</a:t>
            </a:r>
            <a:r>
              <a:rPr lang="en-US" dirty="0"/>
              <a:t> Task Breakdown</a:t>
            </a:r>
          </a:p>
        </p:txBody>
      </p:sp>
      <p:sp>
        <p:nvSpPr>
          <p:cNvPr id="2" name="Content Placeholder 1">
            <a:extLst>
              <a:ext uri="{FF2B5EF4-FFF2-40B4-BE49-F238E27FC236}">
                <a16:creationId xmlns:a16="http://schemas.microsoft.com/office/drawing/2014/main" id="{ECFCA8BF-1690-45DB-8461-ADF8CB295169}"/>
              </a:ext>
            </a:extLst>
          </p:cNvPr>
          <p:cNvSpPr>
            <a:spLocks noGrp="1"/>
          </p:cNvSpPr>
          <p:nvPr>
            <p:ph idx="1"/>
          </p:nvPr>
        </p:nvSpPr>
        <p:spPr/>
        <p:txBody>
          <a:bodyPr/>
          <a:lstStyle/>
          <a:p>
            <a:pPr marL="0" indent="0">
              <a:spcBef>
                <a:spcPts val="500"/>
              </a:spcBef>
              <a:buNone/>
              <a:defRPr/>
            </a:pPr>
            <a:r>
              <a:rPr kumimoji="0" lang="en-US" i="0" u="sng" strike="noStrike" kern="1200" cap="none" spc="0" normalizeH="0" baseline="0" noProof="0" dirty="0">
                <a:ln>
                  <a:noFill/>
                </a:ln>
                <a:solidFill>
                  <a:prstClr val="black"/>
                </a:solidFill>
                <a:effectLst/>
                <a:uLnTx/>
                <a:uFillTx/>
                <a:latin typeface="Calibri" panose="020F0502020204030204"/>
                <a:ea typeface="+mn-ea"/>
                <a:cs typeface="+mn-cs"/>
              </a:rPr>
              <a:t>Task 5: Parts forecasting model validation</a:t>
            </a:r>
          </a:p>
          <a:p>
            <a:pPr marL="971550" marR="0" lvl="1" indent="-514350" algn="l" defTabSz="914400" rtl="0" eaLnBrk="1" fontAlgn="auto" latinLnBrk="0" hangingPunct="1">
              <a:lnSpc>
                <a:spcPct val="90000"/>
              </a:lnSpc>
              <a:spcBef>
                <a:spcPts val="500"/>
              </a:spcBef>
              <a:spcAft>
                <a:spcPts val="0"/>
              </a:spcAft>
              <a:buClrTx/>
              <a:buSzTx/>
              <a:buFont typeface="+mj-lt"/>
              <a:buAutoNum type="alphaLcParenR"/>
              <a:tabLst/>
              <a:defRPr/>
            </a:pPr>
            <a: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t>Test and validate with historical data</a:t>
            </a:r>
          </a:p>
          <a:p>
            <a:pPr marL="971550" marR="0" lvl="1" indent="-514350" algn="l" defTabSz="914400" rtl="0" eaLnBrk="1" fontAlgn="auto" latinLnBrk="0" hangingPunct="1">
              <a:lnSpc>
                <a:spcPct val="90000"/>
              </a:lnSpc>
              <a:spcBef>
                <a:spcPts val="500"/>
              </a:spcBef>
              <a:spcAft>
                <a:spcPts val="0"/>
              </a:spcAft>
              <a:buClrTx/>
              <a:buSzTx/>
              <a:buFont typeface="+mj-lt"/>
              <a:buAutoNum type="alphaLcParenR"/>
              <a:tabLst/>
              <a:defRPr/>
            </a:pPr>
            <a: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t>Refine model as needed</a:t>
            </a:r>
          </a:p>
          <a:p>
            <a:pPr marL="971550" marR="0" lvl="1" indent="-514350" algn="l" defTabSz="914400" rtl="0" eaLnBrk="1" fontAlgn="auto" latinLnBrk="0" hangingPunct="1">
              <a:lnSpc>
                <a:spcPct val="90000"/>
              </a:lnSpc>
              <a:spcBef>
                <a:spcPts val="500"/>
              </a:spcBef>
              <a:spcAft>
                <a:spcPts val="0"/>
              </a:spcAft>
              <a:buClrTx/>
              <a:buSzTx/>
              <a:buFont typeface="+mj-lt"/>
              <a:buAutoNum type="alphaLcParenR"/>
              <a:tabLst/>
              <a:defRPr/>
            </a:pP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Tree>
    <p:extLst>
      <p:ext uri="{BB962C8B-B14F-4D97-AF65-F5344CB8AC3E}">
        <p14:creationId xmlns:p14="http://schemas.microsoft.com/office/powerpoint/2010/main" val="4003554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7B06-CFBC-B547-9B38-DB9CA2917AC1}"/>
              </a:ext>
            </a:extLst>
          </p:cNvPr>
          <p:cNvSpPr>
            <a:spLocks noGrp="1"/>
          </p:cNvSpPr>
          <p:nvPr>
            <p:ph type="title"/>
          </p:nvPr>
        </p:nvSpPr>
        <p:spPr/>
        <p:txBody>
          <a:bodyPr/>
          <a:lstStyle/>
          <a:p>
            <a:r>
              <a:rPr lang="en-US" dirty="0"/>
              <a:t>Phase 1 FhUSA Task Breakdown</a:t>
            </a:r>
          </a:p>
        </p:txBody>
      </p:sp>
      <p:sp>
        <p:nvSpPr>
          <p:cNvPr id="3" name="Content Placeholder 2">
            <a:extLst>
              <a:ext uri="{FF2B5EF4-FFF2-40B4-BE49-F238E27FC236}">
                <a16:creationId xmlns:a16="http://schemas.microsoft.com/office/drawing/2014/main" id="{02F932F5-776B-7340-B981-17DB5F00D67F}"/>
              </a:ext>
            </a:extLst>
          </p:cNvPr>
          <p:cNvSpPr>
            <a:spLocks noGrp="1"/>
          </p:cNvSpPr>
          <p:nvPr>
            <p:ph idx="1"/>
          </p:nvPr>
        </p:nvSpPr>
        <p:spPr>
          <a:xfrm>
            <a:off x="613835" y="1773241"/>
            <a:ext cx="10964333" cy="4424359"/>
          </a:xfrm>
        </p:spPr>
        <p:txBody>
          <a:bodyPr/>
          <a:lstStyle/>
          <a:p>
            <a:r>
              <a:rPr lang="en-US" u="sng" dirty="0"/>
              <a:t>Task 1. Stakeholder interviews to identify how material planners approach problems </a:t>
            </a:r>
          </a:p>
          <a:p>
            <a:pPr marL="608007" lvl="2" indent="-342900">
              <a:buClr>
                <a:schemeClr val="tx1"/>
              </a:buClr>
              <a:buFont typeface="+mj-lt"/>
              <a:buAutoNum type="alphaLcParenR"/>
            </a:pPr>
            <a:r>
              <a:rPr lang="en-US" dirty="0"/>
              <a:t>Develop, conduct and analyze interviews with BMW staff to address data requirements</a:t>
            </a:r>
          </a:p>
          <a:p>
            <a:pPr marL="608007" lvl="2" indent="-342900">
              <a:buClr>
                <a:schemeClr val="tx1"/>
              </a:buClr>
              <a:buFont typeface="+mj-lt"/>
              <a:buAutoNum type="alphaLcParenR"/>
            </a:pPr>
            <a:r>
              <a:rPr lang="en-US" dirty="0"/>
              <a:t>Acquire and analyze historical data from BMW</a:t>
            </a:r>
          </a:p>
          <a:p>
            <a:pPr marL="608007" lvl="2" indent="-342900">
              <a:buClr>
                <a:schemeClr val="tx1"/>
              </a:buClr>
              <a:buFont typeface="+mj-lt"/>
              <a:buAutoNum type="alphaLcParenR"/>
            </a:pPr>
            <a:r>
              <a:rPr lang="en-US" dirty="0"/>
              <a:t>Build prototype ER model of material planning process based on data </a:t>
            </a:r>
          </a:p>
          <a:p>
            <a:pPr>
              <a:buClr>
                <a:schemeClr val="tx1"/>
              </a:buClr>
            </a:pPr>
            <a:r>
              <a:rPr lang="en-US" u="sng" dirty="0"/>
              <a:t>Task 2. Create AI Material Planner Assistant Prototype </a:t>
            </a:r>
          </a:p>
          <a:p>
            <a:pPr marL="608007" lvl="2" indent="-342900">
              <a:buClr>
                <a:schemeClr val="tx1"/>
              </a:buClr>
              <a:buFont typeface="+mj-lt"/>
              <a:buAutoNum type="alphaLcParenR"/>
            </a:pPr>
            <a:r>
              <a:rPr lang="en-US" dirty="0"/>
              <a:t>Design, build and validate AI models focusing on parts that can be handled automatically </a:t>
            </a:r>
          </a:p>
          <a:p>
            <a:pPr marL="608007" lvl="2" indent="-342900">
              <a:buClr>
                <a:schemeClr val="tx1"/>
              </a:buClr>
              <a:buFont typeface="+mj-lt"/>
              <a:buAutoNum type="alphaLcParenR"/>
            </a:pPr>
            <a:r>
              <a:rPr lang="en-US" dirty="0"/>
              <a:t>Plan system integration with parts forecasting model </a:t>
            </a:r>
          </a:p>
          <a:p>
            <a:pPr marL="0" lvl="1" indent="-3174">
              <a:buClr>
                <a:schemeClr val="tx1"/>
              </a:buClr>
              <a:buNone/>
            </a:pPr>
            <a:r>
              <a:rPr lang="en-US" u="sng" dirty="0"/>
              <a:t>Task 3. AI Assistant model validation</a:t>
            </a:r>
          </a:p>
          <a:p>
            <a:pPr marL="608007" lvl="2" indent="-342900">
              <a:buClr>
                <a:schemeClr val="tx1"/>
              </a:buClr>
              <a:buFont typeface="+mj-lt"/>
              <a:buAutoNum type="alphaLcParenR"/>
            </a:pPr>
            <a:r>
              <a:rPr lang="en-US" dirty="0"/>
              <a:t>Present, review, provide tutorial on AI model, signals and patterns to POC, key stakeholders </a:t>
            </a:r>
          </a:p>
          <a:p>
            <a:pPr marL="608007" lvl="2" indent="-342900">
              <a:buClr>
                <a:schemeClr val="tx1"/>
              </a:buClr>
              <a:buFont typeface="+mj-lt"/>
              <a:buAutoNum type="alphaLcParenR"/>
            </a:pPr>
            <a:r>
              <a:rPr lang="en-US" dirty="0"/>
              <a:t>Evaluate and improve model performance</a:t>
            </a:r>
          </a:p>
          <a:p>
            <a:pPr marL="1587" lvl="1" indent="0">
              <a:buNone/>
            </a:pPr>
            <a:endParaRPr lang="en-US" dirty="0"/>
          </a:p>
        </p:txBody>
      </p:sp>
    </p:spTree>
    <p:extLst>
      <p:ext uri="{BB962C8B-B14F-4D97-AF65-F5344CB8AC3E}">
        <p14:creationId xmlns:p14="http://schemas.microsoft.com/office/powerpoint/2010/main" val="481422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7B06-CFBC-B547-9B38-DB9CA2917AC1}"/>
              </a:ext>
            </a:extLst>
          </p:cNvPr>
          <p:cNvSpPr>
            <a:spLocks noGrp="1"/>
          </p:cNvSpPr>
          <p:nvPr>
            <p:ph type="title"/>
          </p:nvPr>
        </p:nvSpPr>
        <p:spPr/>
        <p:txBody>
          <a:bodyPr/>
          <a:lstStyle/>
          <a:p>
            <a:r>
              <a:rPr lang="en-US" dirty="0"/>
              <a:t>Phase 2 FhUSA Task Breakdown</a:t>
            </a:r>
          </a:p>
        </p:txBody>
      </p:sp>
      <p:sp>
        <p:nvSpPr>
          <p:cNvPr id="3" name="Content Placeholder 2">
            <a:extLst>
              <a:ext uri="{FF2B5EF4-FFF2-40B4-BE49-F238E27FC236}">
                <a16:creationId xmlns:a16="http://schemas.microsoft.com/office/drawing/2014/main" id="{02F932F5-776B-7340-B981-17DB5F00D67F}"/>
              </a:ext>
            </a:extLst>
          </p:cNvPr>
          <p:cNvSpPr>
            <a:spLocks noGrp="1"/>
          </p:cNvSpPr>
          <p:nvPr>
            <p:ph idx="1"/>
          </p:nvPr>
        </p:nvSpPr>
        <p:spPr>
          <a:xfrm>
            <a:off x="613835" y="1773241"/>
            <a:ext cx="10964333" cy="4424359"/>
          </a:xfrm>
        </p:spPr>
        <p:txBody>
          <a:bodyPr/>
          <a:lstStyle/>
          <a:p>
            <a:r>
              <a:rPr lang="en-US" u="sng" dirty="0"/>
              <a:t>Task 4. Integrate forecasting model with AI Material Planner  </a:t>
            </a:r>
          </a:p>
          <a:p>
            <a:pPr marL="608007" lvl="2" indent="-342900">
              <a:buClr>
                <a:schemeClr val="tx1"/>
              </a:buClr>
              <a:buFont typeface="+mj-lt"/>
              <a:buAutoNum type="alphaLcParenR"/>
            </a:pPr>
            <a:r>
              <a:rPr lang="en-US" dirty="0"/>
              <a:t>Review parts forecasting model requirements and create integration plan </a:t>
            </a:r>
          </a:p>
          <a:p>
            <a:pPr marL="608007" lvl="2" indent="-342900">
              <a:buClr>
                <a:schemeClr val="tx1"/>
              </a:buClr>
              <a:buFont typeface="+mj-lt"/>
              <a:buAutoNum type="alphaLcParenR"/>
            </a:pPr>
            <a:r>
              <a:rPr lang="en-US" dirty="0"/>
              <a:t>Design unified framework for forecasting model and AI Material Planner </a:t>
            </a:r>
          </a:p>
          <a:p>
            <a:pPr marL="608007" lvl="2" indent="-342900">
              <a:buClr>
                <a:schemeClr val="tx1"/>
              </a:buClr>
              <a:buFont typeface="+mj-lt"/>
              <a:buAutoNum type="alphaLcParenR"/>
            </a:pPr>
            <a:r>
              <a:rPr lang="en-US" dirty="0"/>
              <a:t>Integrate and test forecasting model with AI Material Planner</a:t>
            </a:r>
          </a:p>
          <a:p>
            <a:pPr>
              <a:buClr>
                <a:schemeClr val="tx1"/>
              </a:buClr>
            </a:pPr>
            <a:r>
              <a:rPr lang="en-US" u="sng" dirty="0"/>
              <a:t>Task 5. AI Material Planner with alerting and human readable steps created  </a:t>
            </a:r>
          </a:p>
          <a:p>
            <a:pPr marL="608007" lvl="2" indent="-342900">
              <a:buClr>
                <a:schemeClr val="tx1"/>
              </a:buClr>
              <a:buFont typeface="+mj-lt"/>
              <a:buAutoNum type="alphaLcParenR"/>
            </a:pPr>
            <a:r>
              <a:rPr lang="en-US" dirty="0"/>
              <a:t>Conduct workshops with stakeholders to showcase capabilities, plan alerting functionality and human readable action steps component</a:t>
            </a:r>
          </a:p>
          <a:p>
            <a:pPr marL="608007" lvl="2" indent="-342900">
              <a:buClr>
                <a:schemeClr val="tx1"/>
              </a:buClr>
              <a:buFont typeface="+mj-lt"/>
              <a:buAutoNum type="alphaLcParenR"/>
            </a:pPr>
            <a:r>
              <a:rPr lang="en-US" dirty="0"/>
              <a:t>Design, implement and test alerting functionality and human readable action steps</a:t>
            </a:r>
          </a:p>
          <a:p>
            <a:pPr marL="608007" lvl="2" indent="-342900">
              <a:buClr>
                <a:schemeClr val="tx1"/>
              </a:buClr>
              <a:buFont typeface="+mj-lt"/>
              <a:buAutoNum type="alphaLcParenR"/>
            </a:pPr>
            <a:r>
              <a:rPr lang="en-US" dirty="0"/>
              <a:t>Integrate, evaluate new components and test system </a:t>
            </a:r>
          </a:p>
          <a:p>
            <a:pPr marL="608007" lvl="2" indent="-342900">
              <a:buClr>
                <a:schemeClr val="tx1"/>
              </a:buClr>
              <a:buFont typeface="+mj-lt"/>
              <a:buAutoNum type="alphaLcParenR"/>
            </a:pPr>
            <a:r>
              <a:rPr lang="en-US" dirty="0"/>
              <a:t>Support BMW system integration</a:t>
            </a:r>
          </a:p>
        </p:txBody>
      </p:sp>
    </p:spTree>
    <p:extLst>
      <p:ext uri="{BB962C8B-B14F-4D97-AF65-F5344CB8AC3E}">
        <p14:creationId xmlns:p14="http://schemas.microsoft.com/office/powerpoint/2010/main" val="312398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7B06-CFBC-B547-9B38-DB9CA2917AC1}"/>
              </a:ext>
            </a:extLst>
          </p:cNvPr>
          <p:cNvSpPr>
            <a:spLocks noGrp="1"/>
          </p:cNvSpPr>
          <p:nvPr>
            <p:ph type="title"/>
          </p:nvPr>
        </p:nvSpPr>
        <p:spPr/>
        <p:txBody>
          <a:bodyPr/>
          <a:lstStyle/>
          <a:p>
            <a:r>
              <a:rPr lang="en-US" dirty="0"/>
              <a:t>Phase 1 BMW Task Breakdown</a:t>
            </a:r>
          </a:p>
        </p:txBody>
      </p:sp>
      <p:sp>
        <p:nvSpPr>
          <p:cNvPr id="3" name="Content Placeholder 2">
            <a:extLst>
              <a:ext uri="{FF2B5EF4-FFF2-40B4-BE49-F238E27FC236}">
                <a16:creationId xmlns:a16="http://schemas.microsoft.com/office/drawing/2014/main" id="{02F932F5-776B-7340-B981-17DB5F00D67F}"/>
              </a:ext>
            </a:extLst>
          </p:cNvPr>
          <p:cNvSpPr>
            <a:spLocks noGrp="1"/>
          </p:cNvSpPr>
          <p:nvPr>
            <p:ph idx="1"/>
          </p:nvPr>
        </p:nvSpPr>
        <p:spPr/>
        <p:txBody>
          <a:bodyPr/>
          <a:lstStyle/>
          <a:p>
            <a:r>
              <a:rPr lang="en-US" u="sng" dirty="0"/>
              <a:t>Task 1. Gather and provide the partners with historical BMW data</a:t>
            </a:r>
          </a:p>
          <a:p>
            <a:r>
              <a:rPr lang="en-US" u="sng" dirty="0"/>
              <a:t>Task 2. Assist in AI Material Planner Development</a:t>
            </a:r>
          </a:p>
          <a:p>
            <a:r>
              <a:rPr lang="en-US" u="sng" dirty="0"/>
              <a:t>Task 3. Perform model validation and testing </a:t>
            </a:r>
          </a:p>
          <a:p>
            <a:endParaRPr lang="en-US" dirty="0"/>
          </a:p>
        </p:txBody>
      </p:sp>
    </p:spTree>
    <p:extLst>
      <p:ext uri="{BB962C8B-B14F-4D97-AF65-F5344CB8AC3E}">
        <p14:creationId xmlns:p14="http://schemas.microsoft.com/office/powerpoint/2010/main" val="86533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7B06-CFBC-B547-9B38-DB9CA2917AC1}"/>
              </a:ext>
            </a:extLst>
          </p:cNvPr>
          <p:cNvSpPr>
            <a:spLocks noGrp="1"/>
          </p:cNvSpPr>
          <p:nvPr>
            <p:ph type="title"/>
          </p:nvPr>
        </p:nvSpPr>
        <p:spPr/>
        <p:txBody>
          <a:bodyPr/>
          <a:lstStyle/>
          <a:p>
            <a:r>
              <a:rPr lang="en-US" dirty="0"/>
              <a:t>Phase 2 BMW Task Breakdown</a:t>
            </a:r>
          </a:p>
        </p:txBody>
      </p:sp>
      <p:sp>
        <p:nvSpPr>
          <p:cNvPr id="3" name="Content Placeholder 2">
            <a:extLst>
              <a:ext uri="{FF2B5EF4-FFF2-40B4-BE49-F238E27FC236}">
                <a16:creationId xmlns:a16="http://schemas.microsoft.com/office/drawing/2014/main" id="{02F932F5-776B-7340-B981-17DB5F00D67F}"/>
              </a:ext>
            </a:extLst>
          </p:cNvPr>
          <p:cNvSpPr>
            <a:spLocks noGrp="1"/>
          </p:cNvSpPr>
          <p:nvPr>
            <p:ph idx="1"/>
          </p:nvPr>
        </p:nvSpPr>
        <p:spPr/>
        <p:txBody>
          <a:bodyPr/>
          <a:lstStyle/>
          <a:p>
            <a:r>
              <a:rPr lang="en-US" u="sng" dirty="0"/>
              <a:t>Task 4. Systems of record integration</a:t>
            </a:r>
          </a:p>
          <a:p>
            <a:r>
              <a:rPr lang="en-US" u="sng" dirty="0"/>
              <a:t>Task 5. Integration of combined parts forecasting model and AI material planner</a:t>
            </a:r>
          </a:p>
          <a:p>
            <a:r>
              <a:rPr lang="en-US" u="sng" dirty="0"/>
              <a:t>Task 6. Visualization, dashboard and reporting</a:t>
            </a:r>
          </a:p>
          <a:p>
            <a:r>
              <a:rPr lang="en-US" u="sng" dirty="0"/>
              <a:t>Task 7. Feasibility study and testing</a:t>
            </a:r>
          </a:p>
        </p:txBody>
      </p:sp>
    </p:spTree>
    <p:extLst>
      <p:ext uri="{BB962C8B-B14F-4D97-AF65-F5344CB8AC3E}">
        <p14:creationId xmlns:p14="http://schemas.microsoft.com/office/powerpoint/2010/main" val="2299278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Autofit/>
          </a:bodyPr>
          <a:lstStyle/>
          <a:p>
            <a:r>
              <a:rPr lang="de-DE" dirty="0"/>
              <a:t>Agenda</a:t>
            </a:r>
            <a:endParaRPr lang="en-US" dirty="0"/>
          </a:p>
        </p:txBody>
      </p:sp>
      <p:sp>
        <p:nvSpPr>
          <p:cNvPr id="6" name="Content Placeholder 5">
            <a:extLst>
              <a:ext uri="{FF2B5EF4-FFF2-40B4-BE49-F238E27FC236}">
                <a16:creationId xmlns:a16="http://schemas.microsoft.com/office/drawing/2014/main" id="{C6B416E8-06D4-684B-B854-6369F191F8EC}"/>
              </a:ext>
            </a:extLst>
          </p:cNvPr>
          <p:cNvSpPr>
            <a:spLocks noGrp="1"/>
          </p:cNvSpPr>
          <p:nvPr>
            <p:ph idx="1"/>
          </p:nvPr>
        </p:nvSpPr>
        <p:spPr/>
        <p:txBody>
          <a:bodyPr/>
          <a:lstStyle/>
          <a:p>
            <a:r>
              <a:rPr lang="en-US" dirty="0"/>
              <a:t>Project vision</a:t>
            </a:r>
          </a:p>
          <a:p>
            <a:r>
              <a:rPr lang="en-US" dirty="0"/>
              <a:t>Project team</a:t>
            </a:r>
          </a:p>
          <a:p>
            <a:r>
              <a:rPr lang="en-US" dirty="0"/>
              <a:t>Work breakdown, timelines and deliverables</a:t>
            </a:r>
          </a:p>
          <a:p>
            <a:r>
              <a:rPr lang="en-US" dirty="0"/>
              <a:t>Expected benefits</a:t>
            </a:r>
          </a:p>
          <a:p>
            <a:r>
              <a:rPr lang="en-US" dirty="0"/>
              <a:t>Budget information</a:t>
            </a:r>
          </a:p>
          <a:p>
            <a:r>
              <a:rPr lang="en-US" dirty="0"/>
              <a:t>Questions</a:t>
            </a:r>
          </a:p>
        </p:txBody>
      </p:sp>
      <p:sp>
        <p:nvSpPr>
          <p:cNvPr id="3" name="Fußzeilenplatzhalter 2"/>
          <p:cNvSpPr>
            <a:spLocks noGrp="1"/>
          </p:cNvSpPr>
          <p:nvPr>
            <p:ph type="ftr" sz="quarter" idx="4294967295"/>
          </p:nvPr>
        </p:nvSpPr>
        <p:spPr>
          <a:xfrm>
            <a:off x="0" y="6356350"/>
            <a:ext cx="4114800" cy="365125"/>
          </a:xfrm>
          <a:prstGeom prst="rect">
            <a:avLst/>
          </a:prstGeom>
        </p:spPr>
        <p:txBody>
          <a:bodyPr/>
          <a:lstStyle/>
          <a:p>
            <a:pPr lvl="0"/>
            <a:r>
              <a:rPr lang="de-DE" noProof="0"/>
              <a:t> </a:t>
            </a:r>
            <a:endParaRPr lang="de-DE" noProof="0" dirty="0"/>
          </a:p>
        </p:txBody>
      </p:sp>
    </p:spTree>
    <p:extLst>
      <p:ext uri="{BB962C8B-B14F-4D97-AF65-F5344CB8AC3E}">
        <p14:creationId xmlns:p14="http://schemas.microsoft.com/office/powerpoint/2010/main" val="4104211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AA64-F3A2-7F4E-9287-F42C0A81B274}"/>
              </a:ext>
            </a:extLst>
          </p:cNvPr>
          <p:cNvSpPr>
            <a:spLocks noGrp="1"/>
          </p:cNvSpPr>
          <p:nvPr>
            <p:ph type="title"/>
          </p:nvPr>
        </p:nvSpPr>
        <p:spPr/>
        <p:txBody>
          <a:bodyPr/>
          <a:lstStyle/>
          <a:p>
            <a:r>
              <a:rPr lang="en-US" dirty="0"/>
              <a:t>Size and Timeline of Economic Impact</a:t>
            </a:r>
          </a:p>
        </p:txBody>
      </p:sp>
      <p:sp>
        <p:nvSpPr>
          <p:cNvPr id="3" name="Content Placeholder 2">
            <a:extLst>
              <a:ext uri="{FF2B5EF4-FFF2-40B4-BE49-F238E27FC236}">
                <a16:creationId xmlns:a16="http://schemas.microsoft.com/office/drawing/2014/main" id="{412B68E1-A448-5D48-AE98-47E5362D1348}"/>
              </a:ext>
            </a:extLst>
          </p:cNvPr>
          <p:cNvSpPr>
            <a:spLocks noGrp="1"/>
          </p:cNvSpPr>
          <p:nvPr>
            <p:ph idx="1"/>
          </p:nvPr>
        </p:nvSpPr>
        <p:spPr/>
        <p:txBody>
          <a:bodyPr/>
          <a:lstStyle/>
          <a:p>
            <a:r>
              <a:rPr lang="en-US" dirty="0"/>
              <a:t>50% reduction in production impacts related to material planning error (~$100K savings per year)</a:t>
            </a:r>
          </a:p>
          <a:p>
            <a:r>
              <a:rPr lang="en-US" dirty="0"/>
              <a:t>30% reduction in special transportation costs related to material planning error (~$45K savings per year)</a:t>
            </a:r>
          </a:p>
          <a:p>
            <a:r>
              <a:rPr lang="en-US" dirty="0"/>
              <a:t>Anticipate ramping up over a 5-year period, with initial savings of 10% in year 2, reaching 100% of anticipated savings in year 5 (~$500k savings per year) </a:t>
            </a:r>
          </a:p>
          <a:p>
            <a:r>
              <a:rPr lang="en-US" dirty="0"/>
              <a:t>Benefits expected to continue well after the initial 5-year period</a:t>
            </a:r>
          </a:p>
          <a:p>
            <a:endParaRPr lang="en-US" dirty="0"/>
          </a:p>
        </p:txBody>
      </p:sp>
    </p:spTree>
    <p:extLst>
      <p:ext uri="{BB962C8B-B14F-4D97-AF65-F5344CB8AC3E}">
        <p14:creationId xmlns:p14="http://schemas.microsoft.com/office/powerpoint/2010/main" val="69028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4F8-0EE0-CA40-B5F1-8E90250542A1}"/>
              </a:ext>
            </a:extLst>
          </p:cNvPr>
          <p:cNvSpPr>
            <a:spLocks noGrp="1"/>
          </p:cNvSpPr>
          <p:nvPr>
            <p:ph type="title"/>
          </p:nvPr>
        </p:nvSpPr>
        <p:spPr/>
        <p:txBody>
          <a:bodyPr/>
          <a:lstStyle/>
          <a:p>
            <a:r>
              <a:rPr lang="en-US" dirty="0"/>
              <a:t>Expected Continuation After Pilot </a:t>
            </a:r>
          </a:p>
        </p:txBody>
      </p:sp>
      <p:sp>
        <p:nvSpPr>
          <p:cNvPr id="3" name="Content Placeholder 2">
            <a:extLst>
              <a:ext uri="{FF2B5EF4-FFF2-40B4-BE49-F238E27FC236}">
                <a16:creationId xmlns:a16="http://schemas.microsoft.com/office/drawing/2014/main" id="{229F4E67-842F-4344-80DC-17B823C8727F}"/>
              </a:ext>
            </a:extLst>
          </p:cNvPr>
          <p:cNvSpPr>
            <a:spLocks noGrp="1"/>
          </p:cNvSpPr>
          <p:nvPr>
            <p:ph idx="1"/>
          </p:nvPr>
        </p:nvSpPr>
        <p:spPr/>
        <p:txBody>
          <a:bodyPr/>
          <a:lstStyle/>
          <a:p>
            <a:r>
              <a:rPr lang="en-US" dirty="0"/>
              <a:t>The goal of this project is to use this MPA and forecasting effort in our daily operations at Plant Spartanburg</a:t>
            </a:r>
          </a:p>
          <a:p>
            <a:r>
              <a:rPr lang="en-US" dirty="0"/>
              <a:t>We envision expanding this tool to include additional parts that are initially outside the scope of this project</a:t>
            </a:r>
          </a:p>
          <a:p>
            <a:pPr marL="269868" lvl="2" indent="0">
              <a:buNone/>
            </a:pPr>
            <a:r>
              <a:rPr lang="en-US" dirty="0"/>
              <a:t>e.g., expand to include Just In Time (JIT) and Just In Sequence (JIS) parts, which have different priorities and processes than our initial efforts focused on bulk parts</a:t>
            </a:r>
          </a:p>
          <a:p>
            <a:r>
              <a:rPr lang="en-US" dirty="0"/>
              <a:t>BMW envisions generalizing this tool to other manufacturing facilities throughout the global BMW network</a:t>
            </a:r>
          </a:p>
          <a:p>
            <a:r>
              <a:rPr lang="en-US" dirty="0"/>
              <a:t>IP agreement would allow use of non-BMW system components by other organizations </a:t>
            </a:r>
            <a:r>
              <a:rPr lang="en-US" dirty="0">
                <a:highlight>
                  <a:srgbClr val="FFFF00"/>
                </a:highlight>
              </a:rPr>
              <a:t>(except certain named direct competitors)</a:t>
            </a:r>
          </a:p>
        </p:txBody>
      </p:sp>
    </p:spTree>
    <p:extLst>
      <p:ext uri="{BB962C8B-B14F-4D97-AF65-F5344CB8AC3E}">
        <p14:creationId xmlns:p14="http://schemas.microsoft.com/office/powerpoint/2010/main" val="2519204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C717-CC82-9C41-BE93-9E2C0BAFF26C}"/>
              </a:ext>
            </a:extLst>
          </p:cNvPr>
          <p:cNvSpPr>
            <a:spLocks noGrp="1"/>
          </p:cNvSpPr>
          <p:nvPr>
            <p:ph type="title"/>
          </p:nvPr>
        </p:nvSpPr>
        <p:spPr/>
        <p:txBody>
          <a:bodyPr/>
          <a:lstStyle/>
          <a:p>
            <a:r>
              <a:rPr lang="en-US" dirty="0"/>
              <a:t>Project Budget and Duration</a:t>
            </a:r>
          </a:p>
        </p:txBody>
      </p:sp>
      <p:sp>
        <p:nvSpPr>
          <p:cNvPr id="3" name="Content Placeholder 2">
            <a:extLst>
              <a:ext uri="{FF2B5EF4-FFF2-40B4-BE49-F238E27FC236}">
                <a16:creationId xmlns:a16="http://schemas.microsoft.com/office/drawing/2014/main" id="{CBCF4627-4C06-DB47-AE81-9BACBF50D6AA}"/>
              </a:ext>
            </a:extLst>
          </p:cNvPr>
          <p:cNvSpPr>
            <a:spLocks noGrp="1"/>
          </p:cNvSpPr>
          <p:nvPr>
            <p:ph idx="1"/>
          </p:nvPr>
        </p:nvSpPr>
        <p:spPr/>
        <p:txBody>
          <a:bodyPr/>
          <a:lstStyle/>
          <a:p>
            <a:r>
              <a:rPr lang="en-US" dirty="0"/>
              <a:t>Duration – 12 months</a:t>
            </a:r>
          </a:p>
          <a:p>
            <a:r>
              <a:rPr lang="en-US" dirty="0"/>
              <a:t>Total budget – $479,617 </a:t>
            </a:r>
          </a:p>
          <a:p>
            <a:r>
              <a:rPr lang="en-US" dirty="0"/>
              <a:t>Client cash contribution – $239,808.50 </a:t>
            </a:r>
          </a:p>
          <a:p>
            <a:r>
              <a:rPr lang="en-US" dirty="0"/>
              <a:t>Fraunhofer USA allocation –  $ 260,000.00 </a:t>
            </a:r>
          </a:p>
          <a:p>
            <a:r>
              <a:rPr lang="en-US" dirty="0"/>
              <a:t>U of SC allocation – $219,617.00 </a:t>
            </a:r>
          </a:p>
          <a:p>
            <a:r>
              <a:rPr lang="en-US" dirty="0"/>
              <a:t>BMW in-kind – Support of multiple BMW engineers</a:t>
            </a:r>
          </a:p>
          <a:p>
            <a:endParaRPr lang="en-US" dirty="0"/>
          </a:p>
        </p:txBody>
      </p:sp>
    </p:spTree>
    <p:extLst>
      <p:ext uri="{BB962C8B-B14F-4D97-AF65-F5344CB8AC3E}">
        <p14:creationId xmlns:p14="http://schemas.microsoft.com/office/powerpoint/2010/main" val="3718744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Questions?</a:t>
            </a:r>
            <a:endParaRPr lang="en-US" b="0" dirty="0"/>
          </a:p>
        </p:txBody>
      </p:sp>
      <p:sp>
        <p:nvSpPr>
          <p:cNvPr id="6" name="Subtitle 1">
            <a:extLst>
              <a:ext uri="{FF2B5EF4-FFF2-40B4-BE49-F238E27FC236}">
                <a16:creationId xmlns:a16="http://schemas.microsoft.com/office/drawing/2014/main" id="{2DB14898-0876-A240-AD6E-CCC16198E647}"/>
              </a:ext>
            </a:extLst>
          </p:cNvPr>
          <p:cNvSpPr txBox="1">
            <a:spLocks/>
          </p:cNvSpPr>
          <p:nvPr/>
        </p:nvSpPr>
        <p:spPr bwMode="auto">
          <a:xfrm>
            <a:off x="6488112" y="6253564"/>
            <a:ext cx="5396869" cy="41579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ctr" anchorCtr="0" compatLnSpc="1">
            <a:prstTxWarp prst="textNoShape">
              <a:avLst/>
            </a:prstTxWarp>
            <a:noAutofit/>
          </a:bodyPr>
          <a:lstStyle>
            <a:lvl1pPr marL="0" indent="0" algn="r" rtl="0" eaLnBrk="0" fontAlgn="base" hangingPunct="0">
              <a:spcBef>
                <a:spcPct val="0"/>
              </a:spcBef>
              <a:spcAft>
                <a:spcPct val="40000"/>
              </a:spcAft>
              <a:buClr>
                <a:schemeClr val="tx2"/>
              </a:buClr>
              <a:buFont typeface="Wingdings" pitchFamily="2" charset="2"/>
              <a:defRPr lang="de-DE" sz="1600" kern="1200" noProof="0" dirty="0" smtClean="0">
                <a:solidFill>
                  <a:schemeClr val="bg1"/>
                </a:solidFill>
                <a:latin typeface="Frutiger LT Com 55 Roman" pitchFamily="34" charset="0"/>
                <a:ea typeface="+mn-ea"/>
                <a:cs typeface="Calibri" pitchFamily="34" charset="0"/>
              </a:defRPr>
            </a:lvl1pPr>
            <a:lvl2pPr marL="263519" indent="-261932" algn="l" rtl="0" eaLnBrk="0" fontAlgn="base" hangingPunct="0">
              <a:spcBef>
                <a:spcPct val="0"/>
              </a:spcBef>
              <a:spcAft>
                <a:spcPct val="40000"/>
              </a:spcAft>
              <a:buClr>
                <a:schemeClr val="tx2"/>
              </a:buClr>
              <a:buFont typeface="Wingdings" pitchFamily="2" charset="2"/>
              <a:buChar char="n"/>
              <a:defRPr>
                <a:solidFill>
                  <a:schemeClr val="tx1"/>
                </a:solidFill>
                <a:latin typeface="+mn-lt"/>
              </a:defRPr>
            </a:lvl2pPr>
            <a:lvl3pPr marL="531800" indent="-26669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3pPr>
            <a:lvl4pPr marL="800080" indent="-266693"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4pPr>
            <a:lvl5pPr marL="1079473" indent="-277806" algn="l" rtl="0" eaLnBrk="0" fontAlgn="base" hangingPunct="0">
              <a:spcBef>
                <a:spcPct val="0"/>
              </a:spcBef>
              <a:spcAft>
                <a:spcPct val="40000"/>
              </a:spcAft>
              <a:buClr>
                <a:schemeClr val="bg2"/>
              </a:buClr>
              <a:buFont typeface="Wingdings" pitchFamily="2" charset="2"/>
              <a:buChar char="n"/>
              <a:defRPr>
                <a:solidFill>
                  <a:schemeClr val="tx1"/>
                </a:solidFill>
                <a:latin typeface="+mn-lt"/>
              </a:defRPr>
            </a:lvl5pPr>
            <a:lvl6pPr marL="1536662" indent="-277806" algn="l" rtl="0" fontAlgn="base">
              <a:spcBef>
                <a:spcPct val="0"/>
              </a:spcBef>
              <a:spcAft>
                <a:spcPct val="40000"/>
              </a:spcAft>
              <a:buClr>
                <a:schemeClr val="bg2"/>
              </a:buClr>
              <a:buFont typeface="Wingdings" pitchFamily="2" charset="2"/>
              <a:buChar char="n"/>
              <a:defRPr>
                <a:solidFill>
                  <a:schemeClr val="tx1"/>
                </a:solidFill>
                <a:latin typeface="+mn-lt"/>
              </a:defRPr>
            </a:lvl6pPr>
            <a:lvl7pPr marL="1993850" indent="-277806" algn="l" rtl="0" fontAlgn="base">
              <a:spcBef>
                <a:spcPct val="0"/>
              </a:spcBef>
              <a:spcAft>
                <a:spcPct val="40000"/>
              </a:spcAft>
              <a:buClr>
                <a:schemeClr val="bg2"/>
              </a:buClr>
              <a:buFont typeface="Wingdings" pitchFamily="2" charset="2"/>
              <a:buChar char="n"/>
              <a:defRPr>
                <a:solidFill>
                  <a:schemeClr val="tx1"/>
                </a:solidFill>
                <a:latin typeface="+mn-lt"/>
              </a:defRPr>
            </a:lvl7pPr>
            <a:lvl8pPr marL="2451039" indent="-277806" algn="l" rtl="0" fontAlgn="base">
              <a:spcBef>
                <a:spcPct val="0"/>
              </a:spcBef>
              <a:spcAft>
                <a:spcPct val="40000"/>
              </a:spcAft>
              <a:buClr>
                <a:schemeClr val="bg2"/>
              </a:buClr>
              <a:buFont typeface="Wingdings" pitchFamily="2" charset="2"/>
              <a:buChar char="n"/>
              <a:defRPr>
                <a:solidFill>
                  <a:schemeClr val="tx1"/>
                </a:solidFill>
                <a:latin typeface="+mn-lt"/>
              </a:defRPr>
            </a:lvl8pPr>
            <a:lvl9pPr marL="2908227" indent="-277806" algn="l" rtl="0" fontAlgn="base">
              <a:spcBef>
                <a:spcPct val="0"/>
              </a:spcBef>
              <a:spcAft>
                <a:spcPct val="40000"/>
              </a:spcAft>
              <a:buClr>
                <a:schemeClr val="bg2"/>
              </a:buClr>
              <a:buFont typeface="Wingdings" pitchFamily="2" charset="2"/>
              <a:buChar char="n"/>
              <a:defRPr>
                <a:solidFill>
                  <a:schemeClr val="tx1"/>
                </a:solidFill>
                <a:latin typeface="+mn-lt"/>
              </a:defRPr>
            </a:lvl9pPr>
          </a:lstStyle>
          <a:p>
            <a:pPr algn="ctr"/>
            <a:r>
              <a:rPr lang="en-US" sz="1800" b="1" dirty="0">
                <a:latin typeface="+mj-lt"/>
              </a:rPr>
              <a:t>Dr. Abdel </a:t>
            </a:r>
            <a:r>
              <a:rPr lang="en-US" sz="1800" b="1" dirty="0" err="1">
                <a:latin typeface="+mj-lt"/>
              </a:rPr>
              <a:t>Bayoumi</a:t>
            </a:r>
            <a:r>
              <a:rPr lang="en-US" sz="1800" b="1" dirty="0">
                <a:latin typeface="+mj-lt"/>
              </a:rPr>
              <a:t>, Dr. Adam Porter, and Dr. Amit </a:t>
            </a:r>
            <a:r>
              <a:rPr lang="en-US" sz="1800" b="1" dirty="0" err="1">
                <a:latin typeface="+mj-lt"/>
              </a:rPr>
              <a:t>Sheth</a:t>
            </a:r>
            <a:endParaRPr lang="en-US" sz="1800" b="1" dirty="0">
              <a:latin typeface="+mj-lt"/>
            </a:endParaRPr>
          </a:p>
        </p:txBody>
      </p:sp>
      <p:sp>
        <p:nvSpPr>
          <p:cNvPr id="7" name="Text Placeholder 2">
            <a:extLst>
              <a:ext uri="{FF2B5EF4-FFF2-40B4-BE49-F238E27FC236}">
                <a16:creationId xmlns:a16="http://schemas.microsoft.com/office/drawing/2014/main" id="{12FC3CEB-0E5B-EA44-98BB-255B4BCB1AAE}"/>
              </a:ext>
            </a:extLst>
          </p:cNvPr>
          <p:cNvSpPr>
            <a:spLocks noGrp="1"/>
          </p:cNvSpPr>
          <p:nvPr>
            <p:ph type="body" sz="quarter" idx="10"/>
          </p:nvPr>
        </p:nvSpPr>
        <p:spPr>
          <a:xfrm>
            <a:off x="307019" y="6253565"/>
            <a:ext cx="3040615" cy="415796"/>
          </a:xfrm>
          <a:noFill/>
        </p:spPr>
        <p:txBody>
          <a:bodyPr anchor="ctr"/>
          <a:lstStyle/>
          <a:p>
            <a:pPr algn="ctr"/>
            <a:r>
              <a:rPr lang="de-DE" sz="1800" dirty="0"/>
              <a:t>Fraunhofer USA CMA &amp; U </a:t>
            </a:r>
            <a:r>
              <a:rPr lang="de-DE" sz="1800" dirty="0" err="1"/>
              <a:t>of</a:t>
            </a:r>
            <a:r>
              <a:rPr lang="de-DE" sz="1800" dirty="0"/>
              <a:t> SC</a:t>
            </a:r>
          </a:p>
        </p:txBody>
      </p:sp>
    </p:spTree>
    <p:extLst>
      <p:ext uri="{BB962C8B-B14F-4D97-AF65-F5344CB8AC3E}">
        <p14:creationId xmlns:p14="http://schemas.microsoft.com/office/powerpoint/2010/main" val="357969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EBDE2-4433-D04F-9C10-7E5517B6A8CA}"/>
              </a:ext>
            </a:extLst>
          </p:cNvPr>
          <p:cNvSpPr>
            <a:spLocks noGrp="1"/>
          </p:cNvSpPr>
          <p:nvPr>
            <p:ph type="title"/>
          </p:nvPr>
        </p:nvSpPr>
        <p:spPr/>
        <p:txBody>
          <a:bodyPr/>
          <a:lstStyle/>
          <a:p>
            <a:r>
              <a:rPr lang="en-US" dirty="0"/>
              <a:t>Current State of Material Planning</a:t>
            </a:r>
          </a:p>
        </p:txBody>
      </p:sp>
      <p:sp>
        <p:nvSpPr>
          <p:cNvPr id="3" name="Content Placeholder 2">
            <a:extLst>
              <a:ext uri="{FF2B5EF4-FFF2-40B4-BE49-F238E27FC236}">
                <a16:creationId xmlns:a16="http://schemas.microsoft.com/office/drawing/2014/main" id="{919C6EDF-9A8C-1C42-999C-C3C285F84052}"/>
              </a:ext>
            </a:extLst>
          </p:cNvPr>
          <p:cNvSpPr>
            <a:spLocks noGrp="1"/>
          </p:cNvSpPr>
          <p:nvPr>
            <p:ph idx="1"/>
          </p:nvPr>
        </p:nvSpPr>
        <p:spPr/>
        <p:txBody>
          <a:bodyPr/>
          <a:lstStyle/>
          <a:p>
            <a:r>
              <a:rPr lang="en-US" kern="1200" dirty="0"/>
              <a:t>BMW works with a highly complex supply chain, comprising thousands of material numbers and hundreds of suppliers</a:t>
            </a:r>
          </a:p>
          <a:p>
            <a:r>
              <a:rPr lang="en-US" kern="1200" dirty="0"/>
              <a:t>BMW’s material planners must juggle complex KPIs and an ever-shifting procurement landscape to keep the line running at maximum efficiency</a:t>
            </a:r>
          </a:p>
          <a:p>
            <a:r>
              <a:rPr lang="en-US" kern="1200" dirty="0"/>
              <a:t>BMW would like to reduce downtime due to missing or late parts, optimize its ordering strategy, and shift material planning responsibilities to more critical needs</a:t>
            </a:r>
          </a:p>
          <a:p>
            <a:r>
              <a:rPr lang="en-US" kern="1200" dirty="0"/>
              <a:t>Our proposed project uses AI and automation to aid BMW material planners and to improve material planning processes and outcomes for BMW</a:t>
            </a:r>
          </a:p>
          <a:p>
            <a:endParaRPr lang="en-US" kern="1200" dirty="0"/>
          </a:p>
          <a:p>
            <a:endParaRPr lang="en-US" dirty="0"/>
          </a:p>
        </p:txBody>
      </p:sp>
    </p:spTree>
    <p:extLst>
      <p:ext uri="{BB962C8B-B14F-4D97-AF65-F5344CB8AC3E}">
        <p14:creationId xmlns:p14="http://schemas.microsoft.com/office/powerpoint/2010/main" val="1353723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1">
            <a:extLst>
              <a:ext uri="{FF2B5EF4-FFF2-40B4-BE49-F238E27FC236}">
                <a16:creationId xmlns:a16="http://schemas.microsoft.com/office/drawing/2014/main" id="{DF46D377-5208-1A41-A75D-076031CBFC1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6412" y="263473"/>
            <a:ext cx="10239176" cy="5759536"/>
          </a:xfrm>
          <a:prstGeom prst="rect">
            <a:avLst/>
          </a:prstGeom>
          <a:ln>
            <a:solidFill>
              <a:schemeClr val="tx1"/>
            </a:solidFill>
          </a:ln>
        </p:spPr>
      </p:pic>
    </p:spTree>
    <p:extLst>
      <p:ext uri="{BB962C8B-B14F-4D97-AF65-F5344CB8AC3E}">
        <p14:creationId xmlns:p14="http://schemas.microsoft.com/office/powerpoint/2010/main" val="2900234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65C9-1B62-C443-89A1-867651DDC1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DA3C0C-A9BD-F144-99D3-6FA5CD8E494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22665C-C677-DE4A-8EEA-524E38CBD7B8}"/>
              </a:ext>
            </a:extLst>
          </p:cNvPr>
          <p:cNvPicPr>
            <a:picLocks noChangeAspect="1"/>
          </p:cNvPicPr>
          <p:nvPr/>
        </p:nvPicPr>
        <p:blipFill>
          <a:blip r:embed="rId3"/>
          <a:stretch>
            <a:fillRect/>
          </a:stretch>
        </p:blipFill>
        <p:spPr>
          <a:xfrm>
            <a:off x="0" y="6350"/>
            <a:ext cx="12192000" cy="6845300"/>
          </a:xfrm>
          <a:prstGeom prst="rect">
            <a:avLst/>
          </a:prstGeom>
        </p:spPr>
      </p:pic>
    </p:spTree>
    <p:extLst>
      <p:ext uri="{BB962C8B-B14F-4D97-AF65-F5344CB8AC3E}">
        <p14:creationId xmlns:p14="http://schemas.microsoft.com/office/powerpoint/2010/main" val="4075005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16BC8-13D4-6F4B-8F5E-77EF33F880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53C36C-5A7D-5F41-823C-95EAC210F47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0817543-A8D4-8D4C-9284-97E091A194E9}"/>
              </a:ext>
            </a:extLst>
          </p:cNvPr>
          <p:cNvPicPr>
            <a:picLocks noChangeAspect="1"/>
          </p:cNvPicPr>
          <p:nvPr/>
        </p:nvPicPr>
        <p:blipFill>
          <a:blip r:embed="rId2"/>
          <a:stretch>
            <a:fillRect/>
          </a:stretch>
        </p:blipFill>
        <p:spPr>
          <a:xfrm>
            <a:off x="12700" y="6350"/>
            <a:ext cx="12166600" cy="6845300"/>
          </a:xfrm>
          <a:prstGeom prst="rect">
            <a:avLst/>
          </a:prstGeom>
        </p:spPr>
      </p:pic>
    </p:spTree>
    <p:extLst>
      <p:ext uri="{BB962C8B-B14F-4D97-AF65-F5344CB8AC3E}">
        <p14:creationId xmlns:p14="http://schemas.microsoft.com/office/powerpoint/2010/main" val="241561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Team Leadership</a:t>
            </a:r>
          </a:p>
        </p:txBody>
      </p:sp>
      <p:sp>
        <p:nvSpPr>
          <p:cNvPr id="3" name="Content Placeholder 2"/>
          <p:cNvSpPr>
            <a:spLocks noGrp="1"/>
          </p:cNvSpPr>
          <p:nvPr>
            <p:ph idx="1"/>
          </p:nvPr>
        </p:nvSpPr>
        <p:spPr/>
        <p:txBody>
          <a:bodyPr/>
          <a:lstStyle/>
          <a:p>
            <a:pPr marL="0" indent="0">
              <a:buNone/>
            </a:pPr>
            <a:r>
              <a:rPr lang="en-US" dirty="0"/>
              <a:t>BMW </a:t>
            </a:r>
          </a:p>
          <a:p>
            <a:pPr marL="360000" lvl="1" indent="0">
              <a:buNone/>
            </a:pPr>
            <a:r>
              <a:rPr lang="en-US" dirty="0"/>
              <a:t>Mr. Allen Godsey</a:t>
            </a:r>
          </a:p>
          <a:p>
            <a:pPr marL="360000" lvl="1" indent="0">
              <a:buNone/>
            </a:pPr>
            <a:r>
              <a:rPr lang="en-US" dirty="0"/>
              <a:t>Ms. Natalie Morse</a:t>
            </a:r>
          </a:p>
          <a:p>
            <a:pPr marL="360000" lvl="1" indent="0">
              <a:buNone/>
            </a:pPr>
            <a:r>
              <a:rPr lang="en-US" dirty="0"/>
              <a:t>Mr. Marcin </a:t>
            </a:r>
            <a:r>
              <a:rPr lang="en-US" dirty="0" err="1"/>
              <a:t>Ziolkowski</a:t>
            </a:r>
            <a:endParaRPr lang="en-US" dirty="0"/>
          </a:p>
          <a:p>
            <a:pPr marL="0" indent="0">
              <a:buNone/>
            </a:pPr>
            <a:r>
              <a:rPr lang="en-US" dirty="0"/>
              <a:t>Fraunhofer USA</a:t>
            </a:r>
          </a:p>
          <a:p>
            <a:pPr marL="360000" lvl="1" indent="0">
              <a:buNone/>
            </a:pPr>
            <a:r>
              <a:rPr lang="en-US" dirty="0"/>
              <a:t>Dr. Adam Porter</a:t>
            </a:r>
          </a:p>
          <a:p>
            <a:pPr marL="360000" lvl="1" indent="0">
              <a:buNone/>
            </a:pPr>
            <a:r>
              <a:rPr lang="en-US" dirty="0"/>
              <a:t>Dr. Marcel Schaefer</a:t>
            </a:r>
          </a:p>
          <a:p>
            <a:pPr marL="0" indent="0">
              <a:buNone/>
            </a:pPr>
            <a:r>
              <a:rPr lang="en-US" dirty="0"/>
              <a:t>U of SC </a:t>
            </a:r>
          </a:p>
          <a:p>
            <a:pPr marL="360000" lvl="1" indent="0">
              <a:buNone/>
            </a:pPr>
            <a:r>
              <a:rPr lang="en-US" dirty="0"/>
              <a:t>Dr. Abdel </a:t>
            </a:r>
            <a:r>
              <a:rPr lang="en-US" dirty="0" err="1"/>
              <a:t>Bayoumi</a:t>
            </a:r>
            <a:endParaRPr lang="en-US" dirty="0"/>
          </a:p>
          <a:p>
            <a:pPr marL="360000" lvl="1" indent="0">
              <a:buNone/>
            </a:pPr>
            <a:r>
              <a:rPr lang="en-US" dirty="0"/>
              <a:t>Dr. Amit </a:t>
            </a:r>
            <a:r>
              <a:rPr lang="en-US" dirty="0" err="1"/>
              <a:t>Sheth</a:t>
            </a:r>
            <a:r>
              <a:rPr lang="en-US" dirty="0"/>
              <a:t> </a:t>
            </a:r>
          </a:p>
          <a:p>
            <a:endParaRPr lang="en-US" dirty="0"/>
          </a:p>
          <a:p>
            <a:endParaRPr lang="en-US" dirty="0"/>
          </a:p>
        </p:txBody>
      </p:sp>
    </p:spTree>
    <p:extLst>
      <p:ext uri="{BB962C8B-B14F-4D97-AF65-F5344CB8AC3E}">
        <p14:creationId xmlns:p14="http://schemas.microsoft.com/office/powerpoint/2010/main" val="3037654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0300-693E-AA45-81D6-E14D0A9F3FC5}"/>
              </a:ext>
            </a:extLst>
          </p:cNvPr>
          <p:cNvSpPr>
            <a:spLocks noGrp="1"/>
          </p:cNvSpPr>
          <p:nvPr>
            <p:ph type="title"/>
          </p:nvPr>
        </p:nvSpPr>
        <p:spPr/>
        <p:txBody>
          <a:bodyPr/>
          <a:lstStyle/>
          <a:p>
            <a:r>
              <a:rPr lang="en-US" dirty="0"/>
              <a:t>Work Breakdown – Phase 1: Data Collection and Development</a:t>
            </a:r>
          </a:p>
        </p:txBody>
      </p:sp>
      <p:sp>
        <p:nvSpPr>
          <p:cNvPr id="3" name="Content Placeholder 2">
            <a:extLst>
              <a:ext uri="{FF2B5EF4-FFF2-40B4-BE49-F238E27FC236}">
                <a16:creationId xmlns:a16="http://schemas.microsoft.com/office/drawing/2014/main" id="{B2CD73CC-55AF-6E4C-806D-CBEEE859A1EA}"/>
              </a:ext>
            </a:extLst>
          </p:cNvPr>
          <p:cNvSpPr>
            <a:spLocks noGrp="1"/>
          </p:cNvSpPr>
          <p:nvPr>
            <p:ph idx="1"/>
          </p:nvPr>
        </p:nvSpPr>
        <p:spPr/>
        <p:txBody>
          <a:bodyPr/>
          <a:lstStyle/>
          <a:p>
            <a:pPr marL="0" indent="0">
              <a:buNone/>
            </a:pPr>
            <a:r>
              <a:rPr lang="en-US" dirty="0"/>
              <a:t>Data collection and analysis – Analyze data and relationships from existing BMW datasets to help guide AI model development </a:t>
            </a:r>
          </a:p>
          <a:p>
            <a:pPr marL="0" indent="0">
              <a:buNone/>
            </a:pPr>
            <a:r>
              <a:rPr lang="en-US" dirty="0"/>
              <a:t>Domain modeling – develop base entity-relationship ER models representing a wide range of data and interrelationships related to BMW parts, suppliers, part orders, and customer demand </a:t>
            </a:r>
          </a:p>
          <a:p>
            <a:pPr marL="0" indent="0">
              <a:buNone/>
            </a:pPr>
            <a:r>
              <a:rPr lang="en-US" dirty="0"/>
              <a:t>Develop 1</a:t>
            </a:r>
            <a:r>
              <a:rPr lang="en-US" baseline="30000" dirty="0"/>
              <a:t>st</a:t>
            </a:r>
            <a:r>
              <a:rPr lang="en-US" dirty="0"/>
              <a:t> version of MPA – identify subset of “easy to plan” parts, automate handling of these parts, suggest actions to take given a part’s status </a:t>
            </a:r>
          </a:p>
          <a:p>
            <a:pPr marL="0" indent="0">
              <a:buNone/>
            </a:pPr>
            <a:r>
              <a:rPr lang="en-US" dirty="0"/>
              <a:t>Evaluate path to full automation of low-risk parts</a:t>
            </a:r>
          </a:p>
        </p:txBody>
      </p:sp>
    </p:spTree>
    <p:extLst>
      <p:ext uri="{BB962C8B-B14F-4D97-AF65-F5344CB8AC3E}">
        <p14:creationId xmlns:p14="http://schemas.microsoft.com/office/powerpoint/2010/main" val="3501729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E0300-693E-AA45-81D6-E14D0A9F3FC5}"/>
              </a:ext>
            </a:extLst>
          </p:cNvPr>
          <p:cNvSpPr>
            <a:spLocks noGrp="1"/>
          </p:cNvSpPr>
          <p:nvPr>
            <p:ph type="title"/>
          </p:nvPr>
        </p:nvSpPr>
        <p:spPr/>
        <p:txBody>
          <a:bodyPr/>
          <a:lstStyle/>
          <a:p>
            <a:r>
              <a:rPr lang="en-US" dirty="0"/>
              <a:t>Work Breakdown – Phase 2:Proactive and Automated Reporting Integration</a:t>
            </a:r>
            <a:br>
              <a:rPr lang="en-US" dirty="0"/>
            </a:br>
            <a:endParaRPr lang="en-US" dirty="0"/>
          </a:p>
        </p:txBody>
      </p:sp>
      <p:sp>
        <p:nvSpPr>
          <p:cNvPr id="3" name="Content Placeholder 2">
            <a:extLst>
              <a:ext uri="{FF2B5EF4-FFF2-40B4-BE49-F238E27FC236}">
                <a16:creationId xmlns:a16="http://schemas.microsoft.com/office/drawing/2014/main" id="{B2CD73CC-55AF-6E4C-806D-CBEEE859A1EA}"/>
              </a:ext>
            </a:extLst>
          </p:cNvPr>
          <p:cNvSpPr>
            <a:spLocks noGrp="1"/>
          </p:cNvSpPr>
          <p:nvPr>
            <p:ph idx="1"/>
          </p:nvPr>
        </p:nvSpPr>
        <p:spPr/>
        <p:txBody>
          <a:bodyPr/>
          <a:lstStyle/>
          <a:p>
            <a:r>
              <a:rPr lang="en-US" kern="1200" dirty="0"/>
              <a:t>Enhance MPA to forecast part deliveries and optimize part planning parameters</a:t>
            </a:r>
          </a:p>
          <a:p>
            <a:r>
              <a:rPr lang="en-US" kern="1200" dirty="0"/>
              <a:t>The forecasting models will incorporate environmental data (border crossings, weather forecasts, and other cyclical/seasonal events that impact the supply network), and quality information that is recorded within BMW applications</a:t>
            </a:r>
          </a:p>
          <a:p>
            <a:r>
              <a:rPr lang="en-US" kern="1200" dirty="0"/>
              <a:t>The AI system will be trained to incorporate predicted part shortages and offer suggestions to remedy expected shortages that the decision maker (material planner) can either confirm or decline. </a:t>
            </a:r>
          </a:p>
          <a:p>
            <a:r>
              <a:rPr lang="en-US" kern="1200" dirty="0"/>
              <a:t>The AI system will extract interpretability traces from the AI models indicating specific predictor patterns that led to the shortages and will generate human-readable alerts if predicted supply chain risks rise above BMW-specified thresholds. </a:t>
            </a:r>
          </a:p>
          <a:p>
            <a:r>
              <a:rPr lang="en-US" kern="1200" dirty="0"/>
              <a:t>If patterns (e.g., continuously short parts) are identified, the AI system will recommend long-term adjustments </a:t>
            </a:r>
            <a:endParaRPr lang="en-US" dirty="0"/>
          </a:p>
        </p:txBody>
      </p:sp>
    </p:spTree>
    <p:extLst>
      <p:ext uri="{BB962C8B-B14F-4D97-AF65-F5344CB8AC3E}">
        <p14:creationId xmlns:p14="http://schemas.microsoft.com/office/powerpoint/2010/main" val="4099822443"/>
      </p:ext>
    </p:extLst>
  </p:cSld>
  <p:clrMapOvr>
    <a:masterClrMapping/>
  </p:clrMapOvr>
</p:sld>
</file>

<file path=ppt/theme/theme1.xml><?xml version="1.0" encoding="utf-8"?>
<a:theme xmlns:a="http://schemas.openxmlformats.org/drawingml/2006/main" name="1_Standarddesign">
  <a:themeElements>
    <a:clrScheme name="">
      <a:dk1>
        <a:srgbClr val="000000"/>
      </a:dk1>
      <a:lt1>
        <a:srgbClr val="FFFFFF"/>
      </a:lt1>
      <a:dk2>
        <a:srgbClr val="179C7D"/>
      </a:dk2>
      <a:lt2>
        <a:srgbClr val="A8AFAF"/>
      </a:lt2>
      <a:accent1>
        <a:srgbClr val="EB6A0A"/>
      </a:accent1>
      <a:accent2>
        <a:srgbClr val="006E92"/>
      </a:accent2>
      <a:accent3>
        <a:srgbClr val="FFFFFF"/>
      </a:accent3>
      <a:accent4>
        <a:srgbClr val="000000"/>
      </a:accent4>
      <a:accent5>
        <a:srgbClr val="F3B9AA"/>
      </a:accent5>
      <a:accent6>
        <a:srgbClr val="006384"/>
      </a:accent6>
      <a:hlink>
        <a:srgbClr val="25BAE2"/>
      </a:hlink>
      <a:folHlink>
        <a:srgbClr val="B1C800"/>
      </a:folHlink>
    </a:clrScheme>
    <a:fontScheme name="Standarddesign">
      <a:majorFont>
        <a:latin typeface="Frutiger LT Com 45 Light"/>
        <a:ea typeface=""/>
        <a:cs typeface=""/>
      </a:majorFont>
      <a:minorFont>
        <a:latin typeface="Frutiger LT Com 55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Frutiger LT Com 55 Roman"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design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Standarddesign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Standarddesign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rddesign">
  <a:themeElements>
    <a:clrScheme name="">
      <a:dk1>
        <a:srgbClr val="000000"/>
      </a:dk1>
      <a:lt1>
        <a:srgbClr val="FFFFFF"/>
      </a:lt1>
      <a:dk2>
        <a:srgbClr val="179C7D"/>
      </a:dk2>
      <a:lt2>
        <a:srgbClr val="A8AFAF"/>
      </a:lt2>
      <a:accent1>
        <a:srgbClr val="EB6A0A"/>
      </a:accent1>
      <a:accent2>
        <a:srgbClr val="006E92"/>
      </a:accent2>
      <a:accent3>
        <a:srgbClr val="FFFFFF"/>
      </a:accent3>
      <a:accent4>
        <a:srgbClr val="000000"/>
      </a:accent4>
      <a:accent5>
        <a:srgbClr val="F3B9AA"/>
      </a:accent5>
      <a:accent6>
        <a:srgbClr val="006384"/>
      </a:accent6>
      <a:hlink>
        <a:srgbClr val="25BAE2"/>
      </a:hlink>
      <a:folHlink>
        <a:srgbClr val="B1C800"/>
      </a:folHlink>
    </a:clrScheme>
    <a:fontScheme name="Standarddesign">
      <a:majorFont>
        <a:latin typeface="Frutiger LT Com 45 Light"/>
        <a:ea typeface=""/>
        <a:cs typeface=""/>
      </a:majorFont>
      <a:minorFont>
        <a:latin typeface="Frutiger LT Com 55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Frutiger LT Com 55 Roman"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Frutiger LT Com 55 Roman" pitchFamily="34"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design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Standarddesign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Standarddesign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raunhoferUSAOfficialPPMasterOctober2016">
  <a:themeElements>
    <a:clrScheme name="Fraunhofer Farbpalette">
      <a:dk1>
        <a:srgbClr val="000000"/>
      </a:dk1>
      <a:lt1>
        <a:srgbClr val="FFFFFF"/>
      </a:lt1>
      <a:dk2>
        <a:srgbClr val="179C7D"/>
      </a:dk2>
      <a:lt2>
        <a:srgbClr val="A8AFAF"/>
      </a:lt2>
      <a:accent1>
        <a:srgbClr val="EB6A0A"/>
      </a:accent1>
      <a:accent2>
        <a:srgbClr val="006E92"/>
      </a:accent2>
      <a:accent3>
        <a:srgbClr val="25BAE2"/>
      </a:accent3>
      <a:accent4>
        <a:srgbClr val="B1C800"/>
      </a:accent4>
      <a:accent5>
        <a:srgbClr val="FEEFD6"/>
      </a:accent5>
      <a:accent6>
        <a:srgbClr val="E1E3E3"/>
      </a:accent6>
      <a:hlink>
        <a:srgbClr val="25BAE2"/>
      </a:hlink>
      <a:folHlink>
        <a:srgbClr val="B1C800"/>
      </a:folHlink>
    </a:clrScheme>
    <a:fontScheme name="Bullets">
      <a:majorFont>
        <a:latin typeface="Frutiger LT Com 45 Light"/>
        <a:ea typeface=""/>
        <a:cs typeface=""/>
      </a:majorFont>
      <a:minorFont>
        <a:latin typeface="Frutiger LT Com 55 Roman"/>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defPPr>
          <a:defRPr/>
        </a:defPPr>
      </a:lstStyle>
    </a:spDef>
    <a:lnDef>
      <a:spPr bwMode="auto">
        <a:noFill/>
        <a:ln w="9525" cap="flat" cmpd="sng" algn="ctr">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lle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lle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lle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lle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lle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lle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lle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lle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lle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lle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ullets 13">
        <a:dk1>
          <a:srgbClr val="000000"/>
        </a:dk1>
        <a:lt1>
          <a:srgbClr val="FFFFFF"/>
        </a:lt1>
        <a:dk2>
          <a:srgbClr val="000000"/>
        </a:dk2>
        <a:lt2>
          <a:srgbClr val="A8AFAF"/>
        </a:lt2>
        <a:accent1>
          <a:srgbClr val="009475"/>
        </a:accent1>
        <a:accent2>
          <a:srgbClr val="333399"/>
        </a:accent2>
        <a:accent3>
          <a:srgbClr val="FFFFFF"/>
        </a:accent3>
        <a:accent4>
          <a:srgbClr val="000000"/>
        </a:accent4>
        <a:accent5>
          <a:srgbClr val="AAC8B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llets 14">
        <a:dk1>
          <a:srgbClr val="000000"/>
        </a:dk1>
        <a:lt1>
          <a:srgbClr val="FFFFFF"/>
        </a:lt1>
        <a:dk2>
          <a:srgbClr val="000000"/>
        </a:dk2>
        <a:lt2>
          <a:srgbClr val="A8AFAF"/>
        </a:lt2>
        <a:accent1>
          <a:srgbClr val="009475"/>
        </a:accent1>
        <a:accent2>
          <a:srgbClr val="009475"/>
        </a:accent2>
        <a:accent3>
          <a:srgbClr val="FFFFFF"/>
        </a:accent3>
        <a:accent4>
          <a:srgbClr val="000000"/>
        </a:accent4>
        <a:accent5>
          <a:srgbClr val="AAC8BD"/>
        </a:accent5>
        <a:accent6>
          <a:srgbClr val="008669"/>
        </a:accent6>
        <a:hlink>
          <a:srgbClr val="009475"/>
        </a:hlink>
        <a:folHlink>
          <a:srgbClr val="009475"/>
        </a:folHlink>
      </a:clrScheme>
      <a:clrMap bg1="lt1" tx1="dk1" bg2="lt2" tx2="dk2" accent1="accent1" accent2="accent2" accent3="accent3" accent4="accent4" accent5="accent5" accent6="accent6" hlink="hlink" folHlink="folHlink"/>
    </a:extraClrScheme>
    <a:extraClrScheme>
      <a:clrScheme name="Bullets 15">
        <a:dk1>
          <a:srgbClr val="000000"/>
        </a:dk1>
        <a:lt1>
          <a:srgbClr val="FFFFFF"/>
        </a:lt1>
        <a:dk2>
          <a:srgbClr val="009475"/>
        </a:dk2>
        <a:lt2>
          <a:srgbClr val="A8AFAF"/>
        </a:lt2>
        <a:accent1>
          <a:srgbClr val="25BAE2"/>
        </a:accent1>
        <a:accent2>
          <a:srgbClr val="006E92"/>
        </a:accent2>
        <a:accent3>
          <a:srgbClr val="FFFFFF"/>
        </a:accent3>
        <a:accent4>
          <a:srgbClr val="000000"/>
        </a:accent4>
        <a:accent5>
          <a:srgbClr val="ACD9EE"/>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
      <a:clrScheme name="Bullets 16">
        <a:dk1>
          <a:srgbClr val="000000"/>
        </a:dk1>
        <a:lt1>
          <a:srgbClr val="FFFFFF"/>
        </a:lt1>
        <a:dk2>
          <a:srgbClr val="009475"/>
        </a:dk2>
        <a:lt2>
          <a:srgbClr val="25BAE2"/>
        </a:lt2>
        <a:accent1>
          <a:srgbClr val="009475"/>
        </a:accent1>
        <a:accent2>
          <a:srgbClr val="006E92"/>
        </a:accent2>
        <a:accent3>
          <a:srgbClr val="FFFFFF"/>
        </a:accent3>
        <a:accent4>
          <a:srgbClr val="000000"/>
        </a:accent4>
        <a:accent5>
          <a:srgbClr val="AAC8BD"/>
        </a:accent5>
        <a:accent6>
          <a:srgbClr val="006384"/>
        </a:accent6>
        <a:hlink>
          <a:srgbClr val="4C636F"/>
        </a:hlink>
        <a:folHlink>
          <a:srgbClr val="9E1C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hUSA Wide 2018.potx" id="{E96072C5-DF2A-E847-B159-590EFABF0644}" vid="{2410AB95-27E2-2648-AC4A-DA549B6BEE90}"/>
    </a:ext>
  </a:extLst>
</a:theme>
</file>

<file path=ppt/theme/theme4.xml><?xml version="1.0" encoding="utf-8"?>
<a:theme xmlns:a="http://schemas.openxmlformats.org/drawingml/2006/main" name="Style2_Head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1851</Words>
  <Application>Microsoft Office PowerPoint</Application>
  <PresentationFormat>Widescreen</PresentationFormat>
  <Paragraphs>191</Paragraphs>
  <Slides>23</Slides>
  <Notes>9</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23</vt:i4>
      </vt:variant>
    </vt:vector>
  </HeadingPairs>
  <TitlesOfParts>
    <vt:vector size="36" baseType="lpstr">
      <vt:lpstr>Arial</vt:lpstr>
      <vt:lpstr>Calibri</vt:lpstr>
      <vt:lpstr>Calibri Light</vt:lpstr>
      <vt:lpstr>Frutiger LT Com 45 Light</vt:lpstr>
      <vt:lpstr>Frutiger LT Com 55 Roman</vt:lpstr>
      <vt:lpstr>Times New Roman</vt:lpstr>
      <vt:lpstr>Verdana</vt:lpstr>
      <vt:lpstr>Wingdings</vt:lpstr>
      <vt:lpstr>1_Standarddesign</vt:lpstr>
      <vt:lpstr>Standarddesign</vt:lpstr>
      <vt:lpstr>FraunhoferUSAOfficialPPMasterOctober2016</vt:lpstr>
      <vt:lpstr>Style2_Header</vt:lpstr>
      <vt:lpstr>2_Office Theme</vt:lpstr>
      <vt:lpstr>Proactive and Automated Material Control</vt:lpstr>
      <vt:lpstr>Agenda</vt:lpstr>
      <vt:lpstr>Current State of Material Planning</vt:lpstr>
      <vt:lpstr>PowerPoint Presentation</vt:lpstr>
      <vt:lpstr>PowerPoint Presentation</vt:lpstr>
      <vt:lpstr>PowerPoint Presentation</vt:lpstr>
      <vt:lpstr>Project Team Leadership</vt:lpstr>
      <vt:lpstr>Work Breakdown – Phase 1: Data Collection and Development</vt:lpstr>
      <vt:lpstr>Work Breakdown – Phase 2:Proactive and Automated Reporting Integration </vt:lpstr>
      <vt:lpstr>Work Breakdown</vt:lpstr>
      <vt:lpstr>McNair Aerospace Center - Center for Predictive Maintenance</vt:lpstr>
      <vt:lpstr>UofSC Predictive Framework</vt:lpstr>
      <vt:lpstr>Proactive and Automated Material Control: UofSC Task Flowchart</vt:lpstr>
      <vt:lpstr>PowerPoint Presentation</vt:lpstr>
      <vt:lpstr>Phase 2 – Proactive and Automated Reporting Integration UofSC Task Breakdown</vt:lpstr>
      <vt:lpstr>Phase 1 FhUSA Task Breakdown</vt:lpstr>
      <vt:lpstr>Phase 2 FhUSA Task Breakdown</vt:lpstr>
      <vt:lpstr>Phase 1 BMW Task Breakdown</vt:lpstr>
      <vt:lpstr>Phase 2 BMW Task Breakdown</vt:lpstr>
      <vt:lpstr>Size and Timeline of Economic Impact</vt:lpstr>
      <vt:lpstr>Expected Continuation After Pilot </vt:lpstr>
      <vt:lpstr>Project Budget and Duration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2021-01-20T23:07:19Z</cp:lastPrinted>
  <dcterms:created xsi:type="dcterms:W3CDTF">2019-10-23T18:04:07Z</dcterms:created>
  <dcterms:modified xsi:type="dcterms:W3CDTF">2021-02-01T17:12:39Z</dcterms:modified>
</cp:coreProperties>
</file>